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theme/theme4.xml" ContentType="application/vnd.openxmlformats-officedocument.theme+xml"/>
  <Override PartName="/ppt/slideLayouts/slideLayout8.xml" ContentType="application/vnd.openxmlformats-officedocument.presentationml.slideLayout+xml"/>
  <Override PartName="/ppt/theme/theme5.xml" ContentType="application/vnd.openxmlformats-officedocument.theme+xml"/>
  <Override PartName="/ppt/slideLayouts/slideLayout9.xml" ContentType="application/vnd.openxmlformats-officedocument.presentationml.slideLayout+xml"/>
  <Override PartName="/ppt/theme/theme6.xml" ContentType="application/vnd.openxmlformats-officedocument.theme+xml"/>
  <Override PartName="/ppt/slideLayouts/slideLayout10.xml" ContentType="application/vnd.openxmlformats-officedocument.presentationml.slideLayout+xml"/>
  <Override PartName="/ppt/theme/theme7.xml" ContentType="application/vnd.openxmlformats-officedocument.theme+xml"/>
  <Override PartName="/ppt/slideLayouts/slideLayout11.xml" ContentType="application/vnd.openxmlformats-officedocument.presentationml.slideLayout+xml"/>
  <Override PartName="/ppt/theme/theme8.xml" ContentType="application/vnd.openxmlformats-officedocument.theme+xml"/>
  <Override PartName="/ppt/slideLayouts/slideLayout12.xml" ContentType="application/vnd.openxmlformats-officedocument.presentationml.slideLayout+xml"/>
  <Override PartName="/ppt/theme/theme9.xml" ContentType="application/vnd.openxmlformats-officedocument.theme+xml"/>
  <Override PartName="/ppt/slideLayouts/slideLayout13.xml" ContentType="application/vnd.openxmlformats-officedocument.presentationml.slideLayout+xml"/>
  <Override PartName="/ppt/theme/theme10.xml" ContentType="application/vnd.openxmlformats-officedocument.theme+xml"/>
  <Override PartName="/ppt/slideLayouts/slideLayout14.xml" ContentType="application/vnd.openxmlformats-officedocument.presentationml.slideLayout+xml"/>
  <Override PartName="/ppt/theme/theme11.xml" ContentType="application/vnd.openxmlformats-officedocument.theme+xml"/>
  <Override PartName="/ppt/slideLayouts/slideLayout15.xml" ContentType="application/vnd.openxmlformats-officedocument.presentationml.slideLayout+xml"/>
  <Override PartName="/ppt/theme/theme12.xml" ContentType="application/vnd.openxmlformats-officedocument.theme+xml"/>
  <Override PartName="/ppt/slideLayouts/slideLayout16.xml" ContentType="application/vnd.openxmlformats-officedocument.presentationml.slideLayout+xml"/>
  <Override PartName="/ppt/theme/theme13.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14.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15.xml" ContentType="application/vnd.openxmlformats-officedocument.theme+xml"/>
  <Override PartName="/ppt/theme/theme16.xml" ContentType="application/vnd.openxmlformats-officedocument.theme+xml"/>
  <Override PartName="/ppt/theme/theme17.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 id="2147483655" r:id="rId2"/>
    <p:sldMasterId id="2147483657" r:id="rId3"/>
    <p:sldMasterId id="2147483659" r:id="rId4"/>
    <p:sldMasterId id="2147483661" r:id="rId5"/>
    <p:sldMasterId id="2147483688" r:id="rId6"/>
    <p:sldMasterId id="2147483698" r:id="rId7"/>
    <p:sldMasterId id="2147483700" r:id="rId8"/>
    <p:sldMasterId id="2147483702" r:id="rId9"/>
    <p:sldMasterId id="2147483704" r:id="rId10"/>
    <p:sldMasterId id="2147483706" r:id="rId11"/>
    <p:sldMasterId id="2147483708" r:id="rId12"/>
    <p:sldMasterId id="2147483710" r:id="rId13"/>
    <p:sldMasterId id="2147483712" r:id="rId14"/>
    <p:sldMasterId id="2147483717" r:id="rId15"/>
  </p:sldMasterIdLst>
  <p:notesMasterIdLst>
    <p:notesMasterId r:id="rId65"/>
  </p:notesMasterIdLst>
  <p:handoutMasterIdLst>
    <p:handoutMasterId r:id="rId66"/>
  </p:handoutMasterIdLst>
  <p:sldIdLst>
    <p:sldId id="512" r:id="rId16"/>
    <p:sldId id="481" r:id="rId17"/>
    <p:sldId id="465" r:id="rId18"/>
    <p:sldId id="351" r:id="rId19"/>
    <p:sldId id="508" r:id="rId20"/>
    <p:sldId id="357" r:id="rId21"/>
    <p:sldId id="450" r:id="rId22"/>
    <p:sldId id="468" r:id="rId23"/>
    <p:sldId id="482" r:id="rId24"/>
    <p:sldId id="262" r:id="rId25"/>
    <p:sldId id="503" r:id="rId26"/>
    <p:sldId id="504" r:id="rId27"/>
    <p:sldId id="416" r:id="rId28"/>
    <p:sldId id="483" r:id="rId29"/>
    <p:sldId id="460" r:id="rId30"/>
    <p:sldId id="486" r:id="rId31"/>
    <p:sldId id="506" r:id="rId32"/>
    <p:sldId id="507" r:id="rId33"/>
    <p:sldId id="505" r:id="rId34"/>
    <p:sldId id="370" r:id="rId35"/>
    <p:sldId id="356" r:id="rId36"/>
    <p:sldId id="438" r:id="rId37"/>
    <p:sldId id="475" r:id="rId38"/>
    <p:sldId id="363" r:id="rId39"/>
    <p:sldId id="489" r:id="rId40"/>
    <p:sldId id="359" r:id="rId41"/>
    <p:sldId id="446" r:id="rId42"/>
    <p:sldId id="449" r:id="rId43"/>
    <p:sldId id="490" r:id="rId44"/>
    <p:sldId id="492" r:id="rId45"/>
    <p:sldId id="501" r:id="rId46"/>
    <p:sldId id="448" r:id="rId47"/>
    <p:sldId id="462" r:id="rId48"/>
    <p:sldId id="491" r:id="rId49"/>
    <p:sldId id="456" r:id="rId50"/>
    <p:sldId id="379" r:id="rId51"/>
    <p:sldId id="509" r:id="rId52"/>
    <p:sldId id="385" r:id="rId53"/>
    <p:sldId id="502" r:id="rId54"/>
    <p:sldId id="477" r:id="rId55"/>
    <p:sldId id="495" r:id="rId56"/>
    <p:sldId id="498" r:id="rId57"/>
    <p:sldId id="497" r:id="rId58"/>
    <p:sldId id="510" r:id="rId59"/>
    <p:sldId id="511" r:id="rId60"/>
    <p:sldId id="400" r:id="rId61"/>
    <p:sldId id="423" r:id="rId62"/>
    <p:sldId id="500" r:id="rId63"/>
    <p:sldId id="494" r:id="rId64"/>
  </p:sldIdLst>
  <p:sldSz cx="10693400" cy="7561263"/>
  <p:notesSz cx="6794500" cy="9906000"/>
  <p:defaultTextStyle>
    <a:defPPr>
      <a:defRPr lang="en-US"/>
    </a:defPPr>
    <a:lvl1pPr algn="l" defTabSz="1042436" rtl="0" fontAlgn="base">
      <a:spcBef>
        <a:spcPct val="0"/>
      </a:spcBef>
      <a:spcAft>
        <a:spcPct val="0"/>
      </a:spcAft>
      <a:defRPr sz="2100" kern="1200">
        <a:solidFill>
          <a:schemeClr val="tx1"/>
        </a:solidFill>
        <a:latin typeface="Arial" charset="0"/>
        <a:ea typeface="+mn-ea"/>
        <a:cs typeface="+mn-cs"/>
      </a:defRPr>
    </a:lvl1pPr>
    <a:lvl2pPr marL="520425" indent="-63466" algn="l" defTabSz="1042436" rtl="0" fontAlgn="base">
      <a:spcBef>
        <a:spcPct val="0"/>
      </a:spcBef>
      <a:spcAft>
        <a:spcPct val="0"/>
      </a:spcAft>
      <a:defRPr sz="2100" kern="1200">
        <a:solidFill>
          <a:schemeClr val="tx1"/>
        </a:solidFill>
        <a:latin typeface="Arial" charset="0"/>
        <a:ea typeface="+mn-ea"/>
        <a:cs typeface="+mn-cs"/>
      </a:defRPr>
    </a:lvl2pPr>
    <a:lvl3pPr marL="1042436" indent="-128519" algn="l" defTabSz="1042436" rtl="0" fontAlgn="base">
      <a:spcBef>
        <a:spcPct val="0"/>
      </a:spcBef>
      <a:spcAft>
        <a:spcPct val="0"/>
      </a:spcAft>
      <a:defRPr sz="2100" kern="1200">
        <a:solidFill>
          <a:schemeClr val="tx1"/>
        </a:solidFill>
        <a:latin typeface="Arial" charset="0"/>
        <a:ea typeface="+mn-ea"/>
        <a:cs typeface="+mn-cs"/>
      </a:defRPr>
    </a:lvl3pPr>
    <a:lvl4pPr marL="1562862" indent="-191987" algn="l" defTabSz="1042436" rtl="0" fontAlgn="base">
      <a:spcBef>
        <a:spcPct val="0"/>
      </a:spcBef>
      <a:spcAft>
        <a:spcPct val="0"/>
      </a:spcAft>
      <a:defRPr sz="2100" kern="1200">
        <a:solidFill>
          <a:schemeClr val="tx1"/>
        </a:solidFill>
        <a:latin typeface="Arial" charset="0"/>
        <a:ea typeface="+mn-ea"/>
        <a:cs typeface="+mn-cs"/>
      </a:defRPr>
    </a:lvl4pPr>
    <a:lvl5pPr marL="2084872" indent="-257038" algn="l" defTabSz="1042436" rtl="0" fontAlgn="base">
      <a:spcBef>
        <a:spcPct val="0"/>
      </a:spcBef>
      <a:spcAft>
        <a:spcPct val="0"/>
      </a:spcAft>
      <a:defRPr sz="2100" kern="1200">
        <a:solidFill>
          <a:schemeClr val="tx1"/>
        </a:solidFill>
        <a:latin typeface="Arial" charset="0"/>
        <a:ea typeface="+mn-ea"/>
        <a:cs typeface="+mn-cs"/>
      </a:defRPr>
    </a:lvl5pPr>
    <a:lvl6pPr marL="2284791" algn="l" defTabSz="913915" rtl="0" eaLnBrk="1" latinLnBrk="0" hangingPunct="1">
      <a:defRPr sz="2100" kern="1200">
        <a:solidFill>
          <a:schemeClr val="tx1"/>
        </a:solidFill>
        <a:latin typeface="Arial" charset="0"/>
        <a:ea typeface="+mn-ea"/>
        <a:cs typeface="+mn-cs"/>
      </a:defRPr>
    </a:lvl6pPr>
    <a:lvl7pPr marL="2741749" algn="l" defTabSz="913915" rtl="0" eaLnBrk="1" latinLnBrk="0" hangingPunct="1">
      <a:defRPr sz="2100" kern="1200">
        <a:solidFill>
          <a:schemeClr val="tx1"/>
        </a:solidFill>
        <a:latin typeface="Arial" charset="0"/>
        <a:ea typeface="+mn-ea"/>
        <a:cs typeface="+mn-cs"/>
      </a:defRPr>
    </a:lvl7pPr>
    <a:lvl8pPr marL="3198706" algn="l" defTabSz="913915" rtl="0" eaLnBrk="1" latinLnBrk="0" hangingPunct="1">
      <a:defRPr sz="2100" kern="1200">
        <a:solidFill>
          <a:schemeClr val="tx1"/>
        </a:solidFill>
        <a:latin typeface="Arial" charset="0"/>
        <a:ea typeface="+mn-ea"/>
        <a:cs typeface="+mn-cs"/>
      </a:defRPr>
    </a:lvl8pPr>
    <a:lvl9pPr marL="3655664" algn="l" defTabSz="913915" rtl="0" eaLnBrk="1" latinLnBrk="0" hangingPunct="1">
      <a:defRPr sz="2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5AF7"/>
    <a:srgbClr val="FFCC00"/>
    <a:srgbClr val="0827C4"/>
    <a:srgbClr val="865D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39" autoAdjust="0"/>
    <p:restoredTop sz="96581" autoAdjust="0"/>
  </p:normalViewPr>
  <p:slideViewPr>
    <p:cSldViewPr>
      <p:cViewPr>
        <p:scale>
          <a:sx n="80" d="100"/>
          <a:sy n="80" d="100"/>
        </p:scale>
        <p:origin x="-396" y="-462"/>
      </p:cViewPr>
      <p:guideLst>
        <p:guide orient="horz" pos="2382"/>
        <p:guide pos="33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0" d="100"/>
        <a:sy n="140" d="100"/>
      </p:scale>
      <p:origin x="0" y="18798"/>
    </p:cViewPr>
  </p:sorterViewPr>
  <p:notesViewPr>
    <p:cSldViewPr>
      <p:cViewPr varScale="1">
        <p:scale>
          <a:sx n="80" d="100"/>
          <a:sy n="80" d="100"/>
        </p:scale>
        <p:origin x="-2022" y="-102"/>
      </p:cViewPr>
      <p:guideLst>
        <p:guide orient="horz" pos="3120"/>
        <p:guide pos="214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3.xml"/><Relationship Id="rId26" Type="http://schemas.openxmlformats.org/officeDocument/2006/relationships/slide" Target="slides/slide11.xml"/><Relationship Id="rId39" Type="http://schemas.openxmlformats.org/officeDocument/2006/relationships/slide" Target="slides/slide24.xml"/><Relationship Id="rId21" Type="http://schemas.openxmlformats.org/officeDocument/2006/relationships/slide" Target="slides/slide6.xml"/><Relationship Id="rId34" Type="http://schemas.openxmlformats.org/officeDocument/2006/relationships/slide" Target="slides/slide19.xml"/><Relationship Id="rId42" Type="http://schemas.openxmlformats.org/officeDocument/2006/relationships/slide" Target="slides/slide27.xml"/><Relationship Id="rId47" Type="http://schemas.openxmlformats.org/officeDocument/2006/relationships/slide" Target="slides/slide32.xml"/><Relationship Id="rId50" Type="http://schemas.openxmlformats.org/officeDocument/2006/relationships/slide" Target="slides/slide35.xml"/><Relationship Id="rId55" Type="http://schemas.openxmlformats.org/officeDocument/2006/relationships/slide" Target="slides/slide40.xml"/><Relationship Id="rId63" Type="http://schemas.openxmlformats.org/officeDocument/2006/relationships/slide" Target="slides/slide48.xml"/><Relationship Id="rId68" Type="http://schemas.openxmlformats.org/officeDocument/2006/relationships/viewProps" Target="view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1.xml"/><Relationship Id="rId29"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9.xml"/><Relationship Id="rId32" Type="http://schemas.openxmlformats.org/officeDocument/2006/relationships/slide" Target="slides/slide17.xml"/><Relationship Id="rId37" Type="http://schemas.openxmlformats.org/officeDocument/2006/relationships/slide" Target="slides/slide22.xml"/><Relationship Id="rId40" Type="http://schemas.openxmlformats.org/officeDocument/2006/relationships/slide" Target="slides/slide25.xml"/><Relationship Id="rId45" Type="http://schemas.openxmlformats.org/officeDocument/2006/relationships/slide" Target="slides/slide30.xml"/><Relationship Id="rId53" Type="http://schemas.openxmlformats.org/officeDocument/2006/relationships/slide" Target="slides/slide38.xml"/><Relationship Id="rId58" Type="http://schemas.openxmlformats.org/officeDocument/2006/relationships/slide" Target="slides/slide43.xml"/><Relationship Id="rId66"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8.xml"/><Relationship Id="rId28" Type="http://schemas.openxmlformats.org/officeDocument/2006/relationships/slide" Target="slides/slide13.xml"/><Relationship Id="rId36" Type="http://schemas.openxmlformats.org/officeDocument/2006/relationships/slide" Target="slides/slide21.xml"/><Relationship Id="rId49" Type="http://schemas.openxmlformats.org/officeDocument/2006/relationships/slide" Target="slides/slide34.xml"/><Relationship Id="rId57" Type="http://schemas.openxmlformats.org/officeDocument/2006/relationships/slide" Target="slides/slide42.xml"/><Relationship Id="rId61" Type="http://schemas.openxmlformats.org/officeDocument/2006/relationships/slide" Target="slides/slide46.xml"/><Relationship Id="rId10" Type="http://schemas.openxmlformats.org/officeDocument/2006/relationships/slideMaster" Target="slideMasters/slideMaster10.xml"/><Relationship Id="rId19" Type="http://schemas.openxmlformats.org/officeDocument/2006/relationships/slide" Target="slides/slide4.xml"/><Relationship Id="rId31" Type="http://schemas.openxmlformats.org/officeDocument/2006/relationships/slide" Target="slides/slide16.xml"/><Relationship Id="rId44" Type="http://schemas.openxmlformats.org/officeDocument/2006/relationships/slide" Target="slides/slide29.xml"/><Relationship Id="rId52" Type="http://schemas.openxmlformats.org/officeDocument/2006/relationships/slide" Target="slides/slide37.xml"/><Relationship Id="rId60" Type="http://schemas.openxmlformats.org/officeDocument/2006/relationships/slide" Target="slides/slide45.xml"/><Relationship Id="rId65"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7.xml"/><Relationship Id="rId27" Type="http://schemas.openxmlformats.org/officeDocument/2006/relationships/slide" Target="slides/slide12.xml"/><Relationship Id="rId30" Type="http://schemas.openxmlformats.org/officeDocument/2006/relationships/slide" Target="slides/slide15.xml"/><Relationship Id="rId35" Type="http://schemas.openxmlformats.org/officeDocument/2006/relationships/slide" Target="slides/slide20.xml"/><Relationship Id="rId43" Type="http://schemas.openxmlformats.org/officeDocument/2006/relationships/slide" Target="slides/slide28.xml"/><Relationship Id="rId48" Type="http://schemas.openxmlformats.org/officeDocument/2006/relationships/slide" Target="slides/slide33.xml"/><Relationship Id="rId56" Type="http://schemas.openxmlformats.org/officeDocument/2006/relationships/slide" Target="slides/slide41.xml"/><Relationship Id="rId64" Type="http://schemas.openxmlformats.org/officeDocument/2006/relationships/slide" Target="slides/slide49.xml"/><Relationship Id="rId69" Type="http://schemas.openxmlformats.org/officeDocument/2006/relationships/theme" Target="theme/theme1.xml"/><Relationship Id="rId8" Type="http://schemas.openxmlformats.org/officeDocument/2006/relationships/slideMaster" Target="slideMasters/slideMaster8.xml"/><Relationship Id="rId51" Type="http://schemas.openxmlformats.org/officeDocument/2006/relationships/slide" Target="slides/slide36.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2.xml"/><Relationship Id="rId25" Type="http://schemas.openxmlformats.org/officeDocument/2006/relationships/slide" Target="slides/slide10.xml"/><Relationship Id="rId33" Type="http://schemas.openxmlformats.org/officeDocument/2006/relationships/slide" Target="slides/slide18.xml"/><Relationship Id="rId38" Type="http://schemas.openxmlformats.org/officeDocument/2006/relationships/slide" Target="slides/slide23.xml"/><Relationship Id="rId46" Type="http://schemas.openxmlformats.org/officeDocument/2006/relationships/slide" Target="slides/slide31.xml"/><Relationship Id="rId59" Type="http://schemas.openxmlformats.org/officeDocument/2006/relationships/slide" Target="slides/slide44.xml"/><Relationship Id="rId67" Type="http://schemas.openxmlformats.org/officeDocument/2006/relationships/presProps" Target="presProps.xml"/><Relationship Id="rId20" Type="http://schemas.openxmlformats.org/officeDocument/2006/relationships/slide" Target="slides/slide5.xml"/><Relationship Id="rId41" Type="http://schemas.openxmlformats.org/officeDocument/2006/relationships/slide" Target="slides/slide26.xml"/><Relationship Id="rId54" Type="http://schemas.openxmlformats.org/officeDocument/2006/relationships/slide" Target="slides/slide39.xml"/><Relationship Id="rId62" Type="http://schemas.openxmlformats.org/officeDocument/2006/relationships/slide" Target="slides/slide47.xml"/><Relationship Id="rId7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063AF5-AC81-4B21-9531-8C6B751B1795}" type="doc">
      <dgm:prSet loTypeId="urn:microsoft.com/office/officeart/2005/8/layout/chevron1" loCatId="process" qsTypeId="urn:microsoft.com/office/officeart/2005/8/quickstyle/simple2" qsCatId="simple" csTypeId="urn:microsoft.com/office/officeart/2005/8/colors/accent0_3" csCatId="mainScheme" phldr="1"/>
      <dgm:spPr/>
    </dgm:pt>
    <dgm:pt modelId="{1BB1DB85-6F11-411C-B111-82D912CFA3A6}" type="pres">
      <dgm:prSet presAssocID="{19063AF5-AC81-4B21-9531-8C6B751B1795}" presName="Name0" presStyleCnt="0">
        <dgm:presLayoutVars>
          <dgm:dir/>
          <dgm:animLvl val="lvl"/>
          <dgm:resizeHandles val="exact"/>
        </dgm:presLayoutVars>
      </dgm:prSet>
      <dgm:spPr/>
    </dgm:pt>
  </dgm:ptLst>
  <dgm:cxnLst>
    <dgm:cxn modelId="{AD36146C-4FCE-4A0C-9DD0-BD22AE7D1B70}" type="presOf" srcId="{19063AF5-AC81-4B21-9531-8C6B751B1795}" destId="{1BB1DB85-6F11-411C-B111-82D912CFA3A6}" srcOrd="0"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063AF5-AC81-4B21-9531-8C6B751B1795}" type="doc">
      <dgm:prSet loTypeId="urn:microsoft.com/office/officeart/2005/8/layout/chevron1" loCatId="process" qsTypeId="urn:microsoft.com/office/officeart/2005/8/quickstyle/simple2" qsCatId="simple" csTypeId="urn:microsoft.com/office/officeart/2005/8/colors/accent0_3" csCatId="mainScheme" phldr="1"/>
      <dgm:spPr/>
    </dgm:pt>
    <dgm:pt modelId="{1BB1DB85-6F11-411C-B111-82D912CFA3A6}" type="pres">
      <dgm:prSet presAssocID="{19063AF5-AC81-4B21-9531-8C6B751B1795}" presName="Name0" presStyleCnt="0">
        <dgm:presLayoutVars>
          <dgm:dir/>
          <dgm:animLvl val="lvl"/>
          <dgm:resizeHandles val="exact"/>
        </dgm:presLayoutVars>
      </dgm:prSet>
      <dgm:spPr/>
    </dgm:pt>
  </dgm:ptLst>
  <dgm:cxnLst>
    <dgm:cxn modelId="{4D42BF81-5FAF-4CB3-A5EB-864957AEB976}" type="presOf" srcId="{19063AF5-AC81-4B21-9531-8C6B751B1795}" destId="{1BB1DB85-6F11-411C-B111-82D912CFA3A6}" srcOrd="0"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44486" cy="494762"/>
          </a:xfrm>
          <a:prstGeom prst="rect">
            <a:avLst/>
          </a:prstGeom>
        </p:spPr>
        <p:txBody>
          <a:bodyPr vert="horz" lIns="95413" tIns="47706" rIns="95413" bIns="47706" rtlCol="0"/>
          <a:lstStyle>
            <a:lvl1pPr algn="l" defTabSz="1088309" fontAlgn="auto">
              <a:spcBef>
                <a:spcPts val="0"/>
              </a:spcBef>
              <a:spcAft>
                <a:spcPts val="0"/>
              </a:spcAft>
              <a:defRPr sz="1300">
                <a:latin typeface="+mn-lt"/>
              </a:defRPr>
            </a:lvl1pPr>
          </a:lstStyle>
          <a:p>
            <a:pPr>
              <a:defRPr/>
            </a:pPr>
            <a:endParaRPr lang="en-GB" dirty="0"/>
          </a:p>
        </p:txBody>
      </p:sp>
      <p:sp>
        <p:nvSpPr>
          <p:cNvPr id="3" name="Date Placeholder 2"/>
          <p:cNvSpPr>
            <a:spLocks noGrp="1"/>
          </p:cNvSpPr>
          <p:nvPr>
            <p:ph type="dt" sz="quarter" idx="1"/>
          </p:nvPr>
        </p:nvSpPr>
        <p:spPr>
          <a:xfrm>
            <a:off x="3848495" y="2"/>
            <a:ext cx="2944486" cy="494762"/>
          </a:xfrm>
          <a:prstGeom prst="rect">
            <a:avLst/>
          </a:prstGeom>
        </p:spPr>
        <p:txBody>
          <a:bodyPr vert="horz" lIns="95413" tIns="47706" rIns="95413" bIns="47706" rtlCol="0"/>
          <a:lstStyle>
            <a:lvl1pPr algn="r" defTabSz="1088309" fontAlgn="auto">
              <a:spcBef>
                <a:spcPts val="0"/>
              </a:spcBef>
              <a:spcAft>
                <a:spcPts val="0"/>
              </a:spcAft>
              <a:defRPr sz="1300">
                <a:latin typeface="+mn-lt"/>
              </a:defRPr>
            </a:lvl1pPr>
          </a:lstStyle>
          <a:p>
            <a:pPr>
              <a:defRPr/>
            </a:pPr>
            <a:fld id="{F075B8C7-CF35-4D92-BCB7-4575D289811E}" type="datetimeFigureOut">
              <a:rPr lang="en-US"/>
              <a:pPr>
                <a:defRPr/>
              </a:pPr>
              <a:t>2/10/2016</a:t>
            </a:fld>
            <a:endParaRPr lang="en-GB" dirty="0"/>
          </a:p>
        </p:txBody>
      </p:sp>
      <p:sp>
        <p:nvSpPr>
          <p:cNvPr id="4" name="Footer Placeholder 3"/>
          <p:cNvSpPr>
            <a:spLocks noGrp="1"/>
          </p:cNvSpPr>
          <p:nvPr>
            <p:ph type="ftr" sz="quarter" idx="2"/>
          </p:nvPr>
        </p:nvSpPr>
        <p:spPr>
          <a:xfrm>
            <a:off x="0" y="9409702"/>
            <a:ext cx="2944486" cy="494762"/>
          </a:xfrm>
          <a:prstGeom prst="rect">
            <a:avLst/>
          </a:prstGeom>
        </p:spPr>
        <p:txBody>
          <a:bodyPr vert="horz" lIns="95413" tIns="47706" rIns="95413" bIns="47706" rtlCol="0" anchor="b"/>
          <a:lstStyle>
            <a:lvl1pPr algn="l" defTabSz="1088309" fontAlgn="auto">
              <a:spcBef>
                <a:spcPts val="0"/>
              </a:spcBef>
              <a:spcAft>
                <a:spcPts val="0"/>
              </a:spcAft>
              <a:defRPr sz="1300">
                <a:latin typeface="+mn-lt"/>
              </a:defRPr>
            </a:lvl1pPr>
          </a:lstStyle>
          <a:p>
            <a:pPr>
              <a:defRPr/>
            </a:pPr>
            <a:endParaRPr lang="en-GB" dirty="0"/>
          </a:p>
        </p:txBody>
      </p:sp>
      <p:sp>
        <p:nvSpPr>
          <p:cNvPr id="5" name="Slide Number Placeholder 4"/>
          <p:cNvSpPr>
            <a:spLocks noGrp="1"/>
          </p:cNvSpPr>
          <p:nvPr>
            <p:ph type="sldNum" sz="quarter" idx="3"/>
          </p:nvPr>
        </p:nvSpPr>
        <p:spPr>
          <a:xfrm>
            <a:off x="3848495" y="9409702"/>
            <a:ext cx="2944486" cy="494762"/>
          </a:xfrm>
          <a:prstGeom prst="rect">
            <a:avLst/>
          </a:prstGeom>
        </p:spPr>
        <p:txBody>
          <a:bodyPr vert="horz" lIns="95413" tIns="47706" rIns="95413" bIns="47706" rtlCol="0" anchor="b"/>
          <a:lstStyle>
            <a:lvl1pPr algn="r" defTabSz="1088309" fontAlgn="auto">
              <a:spcBef>
                <a:spcPts val="0"/>
              </a:spcBef>
              <a:spcAft>
                <a:spcPts val="0"/>
              </a:spcAft>
              <a:defRPr sz="1300">
                <a:latin typeface="+mn-lt"/>
              </a:defRPr>
            </a:lvl1pPr>
          </a:lstStyle>
          <a:p>
            <a:pPr>
              <a:defRPr/>
            </a:pPr>
            <a:fld id="{2C9F4BB8-35AD-42A4-A900-46E8E646BCED}" type="slidenum">
              <a:rPr lang="en-GB"/>
              <a:pPr>
                <a:defRPr/>
              </a:pPr>
              <a:t>‹#›</a:t>
            </a:fld>
            <a:endParaRPr lang="en-GB" dirty="0"/>
          </a:p>
        </p:txBody>
      </p:sp>
    </p:spTree>
    <p:extLst>
      <p:ext uri="{BB962C8B-B14F-4D97-AF65-F5344CB8AC3E}">
        <p14:creationId xmlns:p14="http://schemas.microsoft.com/office/powerpoint/2010/main" val="13542210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44486" cy="494762"/>
          </a:xfrm>
          <a:prstGeom prst="rect">
            <a:avLst/>
          </a:prstGeom>
        </p:spPr>
        <p:txBody>
          <a:bodyPr vert="horz" lIns="88084" tIns="44042" rIns="88084" bIns="44042" rtlCol="0"/>
          <a:lstStyle>
            <a:lvl1pPr algn="l">
              <a:defRPr sz="1200"/>
            </a:lvl1pPr>
          </a:lstStyle>
          <a:p>
            <a:pPr>
              <a:defRPr/>
            </a:pPr>
            <a:endParaRPr lang="en-GB" dirty="0"/>
          </a:p>
        </p:txBody>
      </p:sp>
      <p:sp>
        <p:nvSpPr>
          <p:cNvPr id="3" name="Date Placeholder 2"/>
          <p:cNvSpPr>
            <a:spLocks noGrp="1"/>
          </p:cNvSpPr>
          <p:nvPr>
            <p:ph type="dt" idx="1"/>
          </p:nvPr>
        </p:nvSpPr>
        <p:spPr>
          <a:xfrm>
            <a:off x="3848495" y="2"/>
            <a:ext cx="2944486" cy="494762"/>
          </a:xfrm>
          <a:prstGeom prst="rect">
            <a:avLst/>
          </a:prstGeom>
        </p:spPr>
        <p:txBody>
          <a:bodyPr vert="horz" lIns="88084" tIns="44042" rIns="88084" bIns="44042" rtlCol="0"/>
          <a:lstStyle>
            <a:lvl1pPr algn="r">
              <a:defRPr sz="1200"/>
            </a:lvl1pPr>
          </a:lstStyle>
          <a:p>
            <a:pPr>
              <a:defRPr/>
            </a:pPr>
            <a:fld id="{C193370B-1CCD-482B-9E74-E3CD6DE986E2}" type="datetimeFigureOut">
              <a:rPr lang="en-GB"/>
              <a:pPr>
                <a:defRPr/>
              </a:pPr>
              <a:t>10/02/2016</a:t>
            </a:fld>
            <a:endParaRPr lang="en-GB" dirty="0"/>
          </a:p>
        </p:txBody>
      </p:sp>
      <p:sp>
        <p:nvSpPr>
          <p:cNvPr id="4" name="Slide Image Placeholder 3"/>
          <p:cNvSpPr>
            <a:spLocks noGrp="1" noRot="1" noChangeAspect="1"/>
          </p:cNvSpPr>
          <p:nvPr>
            <p:ph type="sldImg" idx="2"/>
          </p:nvPr>
        </p:nvSpPr>
        <p:spPr>
          <a:xfrm>
            <a:off x="771525" y="742950"/>
            <a:ext cx="5251450" cy="3714750"/>
          </a:xfrm>
          <a:prstGeom prst="rect">
            <a:avLst/>
          </a:prstGeom>
          <a:noFill/>
          <a:ln w="12700">
            <a:solidFill>
              <a:prstClr val="black"/>
            </a:solidFill>
          </a:ln>
        </p:spPr>
        <p:txBody>
          <a:bodyPr vert="horz" lIns="88084" tIns="44042" rIns="88084" bIns="44042" rtlCol="0" anchor="ctr"/>
          <a:lstStyle/>
          <a:p>
            <a:pPr lvl="0"/>
            <a:endParaRPr lang="en-GB" noProof="0" dirty="0" smtClean="0"/>
          </a:p>
        </p:txBody>
      </p:sp>
      <p:sp>
        <p:nvSpPr>
          <p:cNvPr id="5" name="Notes Placeholder 4"/>
          <p:cNvSpPr>
            <a:spLocks noGrp="1"/>
          </p:cNvSpPr>
          <p:nvPr>
            <p:ph type="body" sz="quarter" idx="3"/>
          </p:nvPr>
        </p:nvSpPr>
        <p:spPr>
          <a:xfrm>
            <a:off x="679147" y="4704850"/>
            <a:ext cx="5436208" cy="4457470"/>
          </a:xfrm>
          <a:prstGeom prst="rect">
            <a:avLst/>
          </a:prstGeom>
        </p:spPr>
        <p:txBody>
          <a:bodyPr vert="horz" lIns="88084" tIns="44042" rIns="88084" bIns="44042"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9409702"/>
            <a:ext cx="2944486" cy="494762"/>
          </a:xfrm>
          <a:prstGeom prst="rect">
            <a:avLst/>
          </a:prstGeom>
        </p:spPr>
        <p:txBody>
          <a:bodyPr vert="horz" lIns="88084" tIns="44042" rIns="88084" bIns="44042" rtlCol="0" anchor="b"/>
          <a:lstStyle>
            <a:lvl1pPr algn="l">
              <a:defRPr sz="1200"/>
            </a:lvl1pPr>
          </a:lstStyle>
          <a:p>
            <a:pPr>
              <a:defRPr/>
            </a:pPr>
            <a:endParaRPr lang="en-GB" dirty="0"/>
          </a:p>
        </p:txBody>
      </p:sp>
      <p:sp>
        <p:nvSpPr>
          <p:cNvPr id="7" name="Slide Number Placeholder 6"/>
          <p:cNvSpPr>
            <a:spLocks noGrp="1"/>
          </p:cNvSpPr>
          <p:nvPr>
            <p:ph type="sldNum" sz="quarter" idx="5"/>
          </p:nvPr>
        </p:nvSpPr>
        <p:spPr>
          <a:xfrm>
            <a:off x="3848495" y="9409702"/>
            <a:ext cx="2944486" cy="494762"/>
          </a:xfrm>
          <a:prstGeom prst="rect">
            <a:avLst/>
          </a:prstGeom>
        </p:spPr>
        <p:txBody>
          <a:bodyPr vert="horz" lIns="88084" tIns="44042" rIns="88084" bIns="44042" rtlCol="0" anchor="b"/>
          <a:lstStyle>
            <a:lvl1pPr algn="r">
              <a:defRPr sz="1200"/>
            </a:lvl1pPr>
          </a:lstStyle>
          <a:p>
            <a:pPr>
              <a:defRPr/>
            </a:pPr>
            <a:fld id="{EA976DB8-0873-47CA-9948-734D547A9DBB}" type="slidenum">
              <a:rPr lang="en-GB"/>
              <a:pPr>
                <a:defRPr/>
              </a:pPr>
              <a:t>‹#›</a:t>
            </a:fld>
            <a:endParaRPr lang="en-GB" dirty="0"/>
          </a:p>
        </p:txBody>
      </p:sp>
    </p:spTree>
    <p:extLst>
      <p:ext uri="{BB962C8B-B14F-4D97-AF65-F5344CB8AC3E}">
        <p14:creationId xmlns:p14="http://schemas.microsoft.com/office/powerpoint/2010/main" val="2811950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300" kern="1200">
        <a:solidFill>
          <a:schemeClr val="tx1"/>
        </a:solidFill>
        <a:latin typeface="+mn-lt"/>
        <a:ea typeface="+mn-ea"/>
        <a:cs typeface="+mn-cs"/>
      </a:defRPr>
    </a:lvl1pPr>
    <a:lvl2pPr marL="456960" algn="l" rtl="0" eaLnBrk="0" fontAlgn="base" hangingPunct="0">
      <a:spcBef>
        <a:spcPct val="30000"/>
      </a:spcBef>
      <a:spcAft>
        <a:spcPct val="0"/>
      </a:spcAft>
      <a:defRPr sz="1300" kern="1200">
        <a:solidFill>
          <a:schemeClr val="tx1"/>
        </a:solidFill>
        <a:latin typeface="+mn-lt"/>
        <a:ea typeface="+mn-ea"/>
        <a:cs typeface="+mn-cs"/>
      </a:defRPr>
    </a:lvl2pPr>
    <a:lvl3pPr marL="913915" algn="l" rtl="0" eaLnBrk="0" fontAlgn="base" hangingPunct="0">
      <a:spcBef>
        <a:spcPct val="30000"/>
      </a:spcBef>
      <a:spcAft>
        <a:spcPct val="0"/>
      </a:spcAft>
      <a:defRPr sz="1300" kern="1200">
        <a:solidFill>
          <a:schemeClr val="tx1"/>
        </a:solidFill>
        <a:latin typeface="+mn-lt"/>
        <a:ea typeface="+mn-ea"/>
        <a:cs typeface="+mn-cs"/>
      </a:defRPr>
    </a:lvl3pPr>
    <a:lvl4pPr marL="1370874" algn="l" rtl="0" eaLnBrk="0" fontAlgn="base" hangingPunct="0">
      <a:spcBef>
        <a:spcPct val="30000"/>
      </a:spcBef>
      <a:spcAft>
        <a:spcPct val="0"/>
      </a:spcAft>
      <a:defRPr sz="1300" kern="1200">
        <a:solidFill>
          <a:schemeClr val="tx1"/>
        </a:solidFill>
        <a:latin typeface="+mn-lt"/>
        <a:ea typeface="+mn-ea"/>
        <a:cs typeface="+mn-cs"/>
      </a:defRPr>
    </a:lvl4pPr>
    <a:lvl5pPr marL="1827831" algn="l" rtl="0" eaLnBrk="0" fontAlgn="base" hangingPunct="0">
      <a:spcBef>
        <a:spcPct val="30000"/>
      </a:spcBef>
      <a:spcAft>
        <a:spcPct val="0"/>
      </a:spcAft>
      <a:defRPr sz="1300" kern="1200">
        <a:solidFill>
          <a:schemeClr val="tx1"/>
        </a:solidFill>
        <a:latin typeface="+mn-lt"/>
        <a:ea typeface="+mn-ea"/>
        <a:cs typeface="+mn-cs"/>
      </a:defRPr>
    </a:lvl5pPr>
    <a:lvl6pPr marL="2284791" algn="l" defTabSz="913915" rtl="0" eaLnBrk="1" latinLnBrk="0" hangingPunct="1">
      <a:defRPr sz="1300" kern="1200">
        <a:solidFill>
          <a:schemeClr val="tx1"/>
        </a:solidFill>
        <a:latin typeface="+mn-lt"/>
        <a:ea typeface="+mn-ea"/>
        <a:cs typeface="+mn-cs"/>
      </a:defRPr>
    </a:lvl6pPr>
    <a:lvl7pPr marL="2741749" algn="l" defTabSz="913915" rtl="0" eaLnBrk="1" latinLnBrk="0" hangingPunct="1">
      <a:defRPr sz="1300" kern="1200">
        <a:solidFill>
          <a:schemeClr val="tx1"/>
        </a:solidFill>
        <a:latin typeface="+mn-lt"/>
        <a:ea typeface="+mn-ea"/>
        <a:cs typeface="+mn-cs"/>
      </a:defRPr>
    </a:lvl7pPr>
    <a:lvl8pPr marL="3198706" algn="l" defTabSz="913915" rtl="0" eaLnBrk="1" latinLnBrk="0" hangingPunct="1">
      <a:defRPr sz="1300" kern="1200">
        <a:solidFill>
          <a:schemeClr val="tx1"/>
        </a:solidFill>
        <a:latin typeface="+mn-lt"/>
        <a:ea typeface="+mn-ea"/>
        <a:cs typeface="+mn-cs"/>
      </a:defRPr>
    </a:lvl8pPr>
    <a:lvl9pPr marL="3655664" algn="l" defTabSz="913915"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4905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46712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693043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02018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88811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38127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16421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32570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656912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9172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06465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2005" y="2348900"/>
            <a:ext cx="9089390" cy="1620771"/>
          </a:xfrm>
        </p:spPr>
        <p:txBody>
          <a:bodyPr/>
          <a:lstStyle/>
          <a:p>
            <a:r>
              <a:rPr lang="en-US" smtClean="0"/>
              <a:t>Click to edit Master title style</a:t>
            </a:r>
            <a:endParaRPr lang="en-GB"/>
          </a:p>
        </p:txBody>
      </p:sp>
      <p:sp>
        <p:nvSpPr>
          <p:cNvPr id="3" name="Subtitle 2"/>
          <p:cNvSpPr>
            <a:spLocks noGrp="1"/>
          </p:cNvSpPr>
          <p:nvPr>
            <p:ph type="subTitle" idx="1"/>
          </p:nvPr>
        </p:nvSpPr>
        <p:spPr>
          <a:xfrm>
            <a:off x="1604010" y="4284720"/>
            <a:ext cx="7485380" cy="1932323"/>
          </a:xfrm>
        </p:spPr>
        <p:txBody>
          <a:bodyPr/>
          <a:lstStyle>
            <a:lvl1pPr marL="0" indent="0" algn="ctr">
              <a:buNone/>
              <a:defRPr>
                <a:solidFill>
                  <a:schemeClr val="tx1">
                    <a:tint val="75000"/>
                  </a:schemeClr>
                </a:solidFill>
              </a:defRPr>
            </a:lvl1pPr>
            <a:lvl2pPr marL="520884" indent="0" algn="ctr">
              <a:buNone/>
              <a:defRPr>
                <a:solidFill>
                  <a:schemeClr val="tx1">
                    <a:tint val="75000"/>
                  </a:schemeClr>
                </a:solidFill>
              </a:defRPr>
            </a:lvl2pPr>
            <a:lvl3pPr marL="1041768" indent="0" algn="ctr">
              <a:buNone/>
              <a:defRPr>
                <a:solidFill>
                  <a:schemeClr val="tx1">
                    <a:tint val="75000"/>
                  </a:schemeClr>
                </a:solidFill>
              </a:defRPr>
            </a:lvl3pPr>
            <a:lvl4pPr marL="1562652" indent="0" algn="ctr">
              <a:buNone/>
              <a:defRPr>
                <a:solidFill>
                  <a:schemeClr val="tx1">
                    <a:tint val="75000"/>
                  </a:schemeClr>
                </a:solidFill>
              </a:defRPr>
            </a:lvl4pPr>
            <a:lvl5pPr marL="2083538" indent="0" algn="ctr">
              <a:buNone/>
              <a:defRPr>
                <a:solidFill>
                  <a:schemeClr val="tx1">
                    <a:tint val="75000"/>
                  </a:schemeClr>
                </a:solidFill>
              </a:defRPr>
            </a:lvl5pPr>
            <a:lvl6pPr marL="2604420" indent="0" algn="ctr">
              <a:buNone/>
              <a:defRPr>
                <a:solidFill>
                  <a:schemeClr val="tx1">
                    <a:tint val="75000"/>
                  </a:schemeClr>
                </a:solidFill>
              </a:defRPr>
            </a:lvl6pPr>
            <a:lvl7pPr marL="3125306" indent="0" algn="ctr">
              <a:buNone/>
              <a:defRPr>
                <a:solidFill>
                  <a:schemeClr val="tx1">
                    <a:tint val="75000"/>
                  </a:schemeClr>
                </a:solidFill>
              </a:defRPr>
            </a:lvl7pPr>
            <a:lvl8pPr marL="3646191" indent="0" algn="ctr">
              <a:buNone/>
              <a:defRPr>
                <a:solidFill>
                  <a:schemeClr val="tx1">
                    <a:tint val="75000"/>
                  </a:schemeClr>
                </a:solidFill>
              </a:defRPr>
            </a:lvl8pPr>
            <a:lvl9pPr marL="4167073"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0C574D7-BCED-4E8B-B3E2-C24FB8609E5F}" type="datetimeFigureOut">
              <a:rPr lang="en-GB" smtClean="0"/>
              <a:t>10/02/2016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2BC32C-E7AA-41FE-B169-CC4358ABAD34}" type="slidenum">
              <a:rPr lang="en-GB" smtClean="0"/>
              <a:t>‹#›</a:t>
            </a:fld>
            <a:endParaRPr lang="en-GB"/>
          </a:p>
        </p:txBody>
      </p:sp>
    </p:spTree>
    <p:extLst>
      <p:ext uri="{BB962C8B-B14F-4D97-AF65-F5344CB8AC3E}">
        <p14:creationId xmlns:p14="http://schemas.microsoft.com/office/powerpoint/2010/main" val="1508968464"/>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0C574D7-BCED-4E8B-B3E2-C24FB8609E5F}" type="datetimeFigureOut">
              <a:rPr lang="en-GB" smtClean="0"/>
              <a:t>10/02/2016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2BC32C-E7AA-41FE-B169-CC4358ABAD34}" type="slidenum">
              <a:rPr lang="en-GB" smtClean="0"/>
              <a:t>‹#›</a:t>
            </a:fld>
            <a:endParaRPr lang="en-GB"/>
          </a:p>
        </p:txBody>
      </p:sp>
    </p:spTree>
    <p:extLst>
      <p:ext uri="{BB962C8B-B14F-4D97-AF65-F5344CB8AC3E}">
        <p14:creationId xmlns:p14="http://schemas.microsoft.com/office/powerpoint/2010/main" val="3303187903"/>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44705" y="4858820"/>
            <a:ext cx="9089390" cy="1501751"/>
          </a:xfrm>
        </p:spPr>
        <p:txBody>
          <a:bodyPr anchor="t"/>
          <a:lstStyle>
            <a:lvl1pPr algn="l">
              <a:defRPr sz="4600" b="1" cap="all"/>
            </a:lvl1pPr>
          </a:lstStyle>
          <a:p>
            <a:r>
              <a:rPr lang="en-US" smtClean="0"/>
              <a:t>Click to edit Master title style</a:t>
            </a:r>
            <a:endParaRPr lang="en-GB"/>
          </a:p>
        </p:txBody>
      </p:sp>
      <p:sp>
        <p:nvSpPr>
          <p:cNvPr id="3" name="Text Placeholder 2"/>
          <p:cNvSpPr>
            <a:spLocks noGrp="1"/>
          </p:cNvSpPr>
          <p:nvPr>
            <p:ph type="body" idx="1"/>
          </p:nvPr>
        </p:nvSpPr>
        <p:spPr>
          <a:xfrm>
            <a:off x="844705" y="3204786"/>
            <a:ext cx="9089390" cy="1654026"/>
          </a:xfrm>
        </p:spPr>
        <p:txBody>
          <a:bodyPr anchor="b"/>
          <a:lstStyle>
            <a:lvl1pPr marL="0" indent="0">
              <a:buNone/>
              <a:defRPr sz="2300">
                <a:solidFill>
                  <a:schemeClr val="tx1">
                    <a:tint val="75000"/>
                  </a:schemeClr>
                </a:solidFill>
              </a:defRPr>
            </a:lvl1pPr>
            <a:lvl2pPr marL="520884" indent="0">
              <a:buNone/>
              <a:defRPr sz="2100">
                <a:solidFill>
                  <a:schemeClr val="tx1">
                    <a:tint val="75000"/>
                  </a:schemeClr>
                </a:solidFill>
              </a:defRPr>
            </a:lvl2pPr>
            <a:lvl3pPr marL="1041768" indent="0">
              <a:buNone/>
              <a:defRPr sz="1800">
                <a:solidFill>
                  <a:schemeClr val="tx1">
                    <a:tint val="75000"/>
                  </a:schemeClr>
                </a:solidFill>
              </a:defRPr>
            </a:lvl3pPr>
            <a:lvl4pPr marL="1562652" indent="0">
              <a:buNone/>
              <a:defRPr sz="1600">
                <a:solidFill>
                  <a:schemeClr val="tx1">
                    <a:tint val="75000"/>
                  </a:schemeClr>
                </a:solidFill>
              </a:defRPr>
            </a:lvl4pPr>
            <a:lvl5pPr marL="2083538" indent="0">
              <a:buNone/>
              <a:defRPr sz="1600">
                <a:solidFill>
                  <a:schemeClr val="tx1">
                    <a:tint val="75000"/>
                  </a:schemeClr>
                </a:solidFill>
              </a:defRPr>
            </a:lvl5pPr>
            <a:lvl6pPr marL="2604420" indent="0">
              <a:buNone/>
              <a:defRPr sz="1600">
                <a:solidFill>
                  <a:schemeClr val="tx1">
                    <a:tint val="75000"/>
                  </a:schemeClr>
                </a:solidFill>
              </a:defRPr>
            </a:lvl6pPr>
            <a:lvl7pPr marL="3125306" indent="0">
              <a:buNone/>
              <a:defRPr sz="1600">
                <a:solidFill>
                  <a:schemeClr val="tx1">
                    <a:tint val="75000"/>
                  </a:schemeClr>
                </a:solidFill>
              </a:defRPr>
            </a:lvl7pPr>
            <a:lvl8pPr marL="3646191" indent="0">
              <a:buNone/>
              <a:defRPr sz="1600">
                <a:solidFill>
                  <a:schemeClr val="tx1">
                    <a:tint val="75000"/>
                  </a:schemeClr>
                </a:solidFill>
              </a:defRPr>
            </a:lvl8pPr>
            <a:lvl9pPr marL="4167073"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C574D7-BCED-4E8B-B3E2-C24FB8609E5F}" type="datetimeFigureOut">
              <a:rPr lang="en-GB" smtClean="0"/>
              <a:t>10/02/2016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2BC32C-E7AA-41FE-B169-CC4358ABAD34}" type="slidenum">
              <a:rPr lang="en-GB" smtClean="0"/>
              <a:t>‹#›</a:t>
            </a:fld>
            <a:endParaRPr lang="en-GB"/>
          </a:p>
        </p:txBody>
      </p:sp>
    </p:spTree>
    <p:extLst>
      <p:ext uri="{BB962C8B-B14F-4D97-AF65-F5344CB8AC3E}">
        <p14:creationId xmlns:p14="http://schemas.microsoft.com/office/powerpoint/2010/main" val="3840113915"/>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5639" y="1944575"/>
            <a:ext cx="5537918" cy="55029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341789" y="1944575"/>
            <a:ext cx="5537919" cy="55029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0C574D7-BCED-4E8B-B3E2-C24FB8609E5F}" type="datetimeFigureOut">
              <a:rPr lang="en-GB" smtClean="0"/>
              <a:t>10/02/2016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2BC32C-E7AA-41FE-B169-CC4358ABAD34}" type="slidenum">
              <a:rPr lang="en-GB" smtClean="0"/>
              <a:t>‹#›</a:t>
            </a:fld>
            <a:endParaRPr lang="en-GB"/>
          </a:p>
        </p:txBody>
      </p:sp>
    </p:spTree>
    <p:extLst>
      <p:ext uri="{BB962C8B-B14F-4D97-AF65-F5344CB8AC3E}">
        <p14:creationId xmlns:p14="http://schemas.microsoft.com/office/powerpoint/2010/main" val="1211199706"/>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4670" y="302802"/>
            <a:ext cx="9624060" cy="1260211"/>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534670" y="1692533"/>
            <a:ext cx="4724775" cy="705367"/>
          </a:xfrm>
        </p:spPr>
        <p:txBody>
          <a:bodyPr anchor="b"/>
          <a:lstStyle>
            <a:lvl1pPr marL="0" indent="0">
              <a:buNone/>
              <a:defRPr sz="2700" b="1"/>
            </a:lvl1pPr>
            <a:lvl2pPr marL="520884" indent="0">
              <a:buNone/>
              <a:defRPr sz="2300" b="1"/>
            </a:lvl2pPr>
            <a:lvl3pPr marL="1041768" indent="0">
              <a:buNone/>
              <a:defRPr sz="2100" b="1"/>
            </a:lvl3pPr>
            <a:lvl4pPr marL="1562652" indent="0">
              <a:buNone/>
              <a:defRPr sz="1800" b="1"/>
            </a:lvl4pPr>
            <a:lvl5pPr marL="2083538" indent="0">
              <a:buNone/>
              <a:defRPr sz="1800" b="1"/>
            </a:lvl5pPr>
            <a:lvl6pPr marL="2604420" indent="0">
              <a:buNone/>
              <a:defRPr sz="1800" b="1"/>
            </a:lvl6pPr>
            <a:lvl7pPr marL="3125306" indent="0">
              <a:buNone/>
              <a:defRPr sz="1800" b="1"/>
            </a:lvl7pPr>
            <a:lvl8pPr marL="3646191" indent="0">
              <a:buNone/>
              <a:defRPr sz="1800" b="1"/>
            </a:lvl8pPr>
            <a:lvl9pPr marL="4167073"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34670" y="2397901"/>
            <a:ext cx="4724775"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432108" y="1692533"/>
            <a:ext cx="4726631" cy="705367"/>
          </a:xfrm>
        </p:spPr>
        <p:txBody>
          <a:bodyPr anchor="b"/>
          <a:lstStyle>
            <a:lvl1pPr marL="0" indent="0">
              <a:buNone/>
              <a:defRPr sz="2700" b="1"/>
            </a:lvl1pPr>
            <a:lvl2pPr marL="520884" indent="0">
              <a:buNone/>
              <a:defRPr sz="2300" b="1"/>
            </a:lvl2pPr>
            <a:lvl3pPr marL="1041768" indent="0">
              <a:buNone/>
              <a:defRPr sz="2100" b="1"/>
            </a:lvl3pPr>
            <a:lvl4pPr marL="1562652" indent="0">
              <a:buNone/>
              <a:defRPr sz="1800" b="1"/>
            </a:lvl4pPr>
            <a:lvl5pPr marL="2083538" indent="0">
              <a:buNone/>
              <a:defRPr sz="1800" b="1"/>
            </a:lvl5pPr>
            <a:lvl6pPr marL="2604420" indent="0">
              <a:buNone/>
              <a:defRPr sz="1800" b="1"/>
            </a:lvl6pPr>
            <a:lvl7pPr marL="3125306" indent="0">
              <a:buNone/>
              <a:defRPr sz="1800" b="1"/>
            </a:lvl7pPr>
            <a:lvl8pPr marL="3646191" indent="0">
              <a:buNone/>
              <a:defRPr sz="1800" b="1"/>
            </a:lvl8pPr>
            <a:lvl9pPr marL="4167073"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432108" y="2397901"/>
            <a:ext cx="4726631"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0C574D7-BCED-4E8B-B3E2-C24FB8609E5F}" type="datetimeFigureOut">
              <a:rPr lang="en-GB" smtClean="0"/>
              <a:t>10/02/2016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32BC32C-E7AA-41FE-B169-CC4358ABAD34}" type="slidenum">
              <a:rPr lang="en-GB" smtClean="0"/>
              <a:t>‹#›</a:t>
            </a:fld>
            <a:endParaRPr lang="en-GB"/>
          </a:p>
        </p:txBody>
      </p:sp>
    </p:spTree>
    <p:extLst>
      <p:ext uri="{BB962C8B-B14F-4D97-AF65-F5344CB8AC3E}">
        <p14:creationId xmlns:p14="http://schemas.microsoft.com/office/powerpoint/2010/main" val="2603904040"/>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0C574D7-BCED-4E8B-B3E2-C24FB8609E5F}" type="datetimeFigureOut">
              <a:rPr lang="en-GB" smtClean="0"/>
              <a:t>10/02/2016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32BC32C-E7AA-41FE-B169-CC4358ABAD34}" type="slidenum">
              <a:rPr lang="en-GB" smtClean="0"/>
              <a:t>‹#›</a:t>
            </a:fld>
            <a:endParaRPr lang="en-GB"/>
          </a:p>
        </p:txBody>
      </p:sp>
    </p:spTree>
    <p:extLst>
      <p:ext uri="{BB962C8B-B14F-4D97-AF65-F5344CB8AC3E}">
        <p14:creationId xmlns:p14="http://schemas.microsoft.com/office/powerpoint/2010/main" val="1263520004"/>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C574D7-BCED-4E8B-B3E2-C24FB8609E5F}" type="datetimeFigureOut">
              <a:rPr lang="en-GB" smtClean="0"/>
              <a:t>10/02/2016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32BC32C-E7AA-41FE-B169-CC4358ABAD34}" type="slidenum">
              <a:rPr lang="en-GB" smtClean="0"/>
              <a:t>‹#›</a:t>
            </a:fld>
            <a:endParaRPr lang="en-GB"/>
          </a:p>
        </p:txBody>
      </p:sp>
    </p:spTree>
    <p:extLst>
      <p:ext uri="{BB962C8B-B14F-4D97-AF65-F5344CB8AC3E}">
        <p14:creationId xmlns:p14="http://schemas.microsoft.com/office/powerpoint/2010/main" val="1472284316"/>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4679" y="301050"/>
            <a:ext cx="3518055" cy="1281214"/>
          </a:xfrm>
        </p:spPr>
        <p:txBody>
          <a:bodyPr anchor="b"/>
          <a:lstStyle>
            <a:lvl1pPr algn="l">
              <a:defRPr sz="2300" b="1"/>
            </a:lvl1pPr>
          </a:lstStyle>
          <a:p>
            <a:r>
              <a:rPr lang="en-US" smtClean="0"/>
              <a:t>Click to edit Master title style</a:t>
            </a:r>
            <a:endParaRPr lang="en-GB"/>
          </a:p>
        </p:txBody>
      </p:sp>
      <p:sp>
        <p:nvSpPr>
          <p:cNvPr id="3" name="Content Placeholder 2"/>
          <p:cNvSpPr>
            <a:spLocks noGrp="1"/>
          </p:cNvSpPr>
          <p:nvPr>
            <p:ph idx="1"/>
          </p:nvPr>
        </p:nvSpPr>
        <p:spPr>
          <a:xfrm>
            <a:off x="4180822" y="301051"/>
            <a:ext cx="5977908" cy="6453328"/>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534679" y="1582265"/>
            <a:ext cx="3518055" cy="5172114"/>
          </a:xfrm>
        </p:spPr>
        <p:txBody>
          <a:bodyPr/>
          <a:lstStyle>
            <a:lvl1pPr marL="0" indent="0">
              <a:buNone/>
              <a:defRPr sz="1600"/>
            </a:lvl1pPr>
            <a:lvl2pPr marL="520884" indent="0">
              <a:buNone/>
              <a:defRPr sz="1400"/>
            </a:lvl2pPr>
            <a:lvl3pPr marL="1041768" indent="0">
              <a:buNone/>
              <a:defRPr sz="1100"/>
            </a:lvl3pPr>
            <a:lvl4pPr marL="1562652" indent="0">
              <a:buNone/>
              <a:defRPr sz="1000"/>
            </a:lvl4pPr>
            <a:lvl5pPr marL="2083538" indent="0">
              <a:buNone/>
              <a:defRPr sz="1000"/>
            </a:lvl5pPr>
            <a:lvl6pPr marL="2604420" indent="0">
              <a:buNone/>
              <a:defRPr sz="1000"/>
            </a:lvl6pPr>
            <a:lvl7pPr marL="3125306" indent="0">
              <a:buNone/>
              <a:defRPr sz="1000"/>
            </a:lvl7pPr>
            <a:lvl8pPr marL="3646191" indent="0">
              <a:buNone/>
              <a:defRPr sz="1000"/>
            </a:lvl8pPr>
            <a:lvl9pPr marL="416707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C574D7-BCED-4E8B-B3E2-C24FB8609E5F}" type="datetimeFigureOut">
              <a:rPr lang="en-GB" smtClean="0"/>
              <a:t>10/02/2016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2BC32C-E7AA-41FE-B169-CC4358ABAD34}" type="slidenum">
              <a:rPr lang="en-GB" smtClean="0"/>
              <a:t>‹#›</a:t>
            </a:fld>
            <a:endParaRPr lang="en-GB"/>
          </a:p>
        </p:txBody>
      </p:sp>
    </p:spTree>
    <p:extLst>
      <p:ext uri="{BB962C8B-B14F-4D97-AF65-F5344CB8AC3E}">
        <p14:creationId xmlns:p14="http://schemas.microsoft.com/office/powerpoint/2010/main" val="928545877"/>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95981" y="5292884"/>
            <a:ext cx="6416040" cy="624855"/>
          </a:xfrm>
        </p:spPr>
        <p:txBody>
          <a:bodyPr anchor="b"/>
          <a:lstStyle>
            <a:lvl1pPr algn="l">
              <a:defRPr sz="2300" b="1"/>
            </a:lvl1pPr>
          </a:lstStyle>
          <a:p>
            <a:r>
              <a:rPr lang="en-US" smtClean="0"/>
              <a:t>Click to edit Master title style</a:t>
            </a:r>
            <a:endParaRPr lang="en-GB"/>
          </a:p>
        </p:txBody>
      </p:sp>
      <p:sp>
        <p:nvSpPr>
          <p:cNvPr id="3" name="Picture Placeholder 2"/>
          <p:cNvSpPr>
            <a:spLocks noGrp="1"/>
          </p:cNvSpPr>
          <p:nvPr>
            <p:ph type="pic" idx="1"/>
          </p:nvPr>
        </p:nvSpPr>
        <p:spPr>
          <a:xfrm>
            <a:off x="2095981" y="675613"/>
            <a:ext cx="6416040" cy="4536758"/>
          </a:xfrm>
        </p:spPr>
        <p:txBody>
          <a:bodyPr/>
          <a:lstStyle>
            <a:lvl1pPr marL="0" indent="0">
              <a:buNone/>
              <a:defRPr sz="3700"/>
            </a:lvl1pPr>
            <a:lvl2pPr marL="520884" indent="0">
              <a:buNone/>
              <a:defRPr sz="3200"/>
            </a:lvl2pPr>
            <a:lvl3pPr marL="1041768" indent="0">
              <a:buNone/>
              <a:defRPr sz="2700"/>
            </a:lvl3pPr>
            <a:lvl4pPr marL="1562652" indent="0">
              <a:buNone/>
              <a:defRPr sz="2300"/>
            </a:lvl4pPr>
            <a:lvl5pPr marL="2083538" indent="0">
              <a:buNone/>
              <a:defRPr sz="2300"/>
            </a:lvl5pPr>
            <a:lvl6pPr marL="2604420" indent="0">
              <a:buNone/>
              <a:defRPr sz="2300"/>
            </a:lvl6pPr>
            <a:lvl7pPr marL="3125306" indent="0">
              <a:buNone/>
              <a:defRPr sz="2300"/>
            </a:lvl7pPr>
            <a:lvl8pPr marL="3646191" indent="0">
              <a:buNone/>
              <a:defRPr sz="2300"/>
            </a:lvl8pPr>
            <a:lvl9pPr marL="4167073" indent="0">
              <a:buNone/>
              <a:defRPr sz="2300"/>
            </a:lvl9pPr>
          </a:lstStyle>
          <a:p>
            <a:endParaRPr lang="en-GB"/>
          </a:p>
        </p:txBody>
      </p:sp>
      <p:sp>
        <p:nvSpPr>
          <p:cNvPr id="4" name="Text Placeholder 3"/>
          <p:cNvSpPr>
            <a:spLocks noGrp="1"/>
          </p:cNvSpPr>
          <p:nvPr>
            <p:ph type="body" sz="half" idx="2"/>
          </p:nvPr>
        </p:nvSpPr>
        <p:spPr>
          <a:xfrm>
            <a:off x="2095981" y="5917739"/>
            <a:ext cx="6416040" cy="887398"/>
          </a:xfrm>
        </p:spPr>
        <p:txBody>
          <a:bodyPr/>
          <a:lstStyle>
            <a:lvl1pPr marL="0" indent="0">
              <a:buNone/>
              <a:defRPr sz="1600"/>
            </a:lvl1pPr>
            <a:lvl2pPr marL="520884" indent="0">
              <a:buNone/>
              <a:defRPr sz="1400"/>
            </a:lvl2pPr>
            <a:lvl3pPr marL="1041768" indent="0">
              <a:buNone/>
              <a:defRPr sz="1100"/>
            </a:lvl3pPr>
            <a:lvl4pPr marL="1562652" indent="0">
              <a:buNone/>
              <a:defRPr sz="1000"/>
            </a:lvl4pPr>
            <a:lvl5pPr marL="2083538" indent="0">
              <a:buNone/>
              <a:defRPr sz="1000"/>
            </a:lvl5pPr>
            <a:lvl6pPr marL="2604420" indent="0">
              <a:buNone/>
              <a:defRPr sz="1000"/>
            </a:lvl6pPr>
            <a:lvl7pPr marL="3125306" indent="0">
              <a:buNone/>
              <a:defRPr sz="1000"/>
            </a:lvl7pPr>
            <a:lvl8pPr marL="3646191" indent="0">
              <a:buNone/>
              <a:defRPr sz="1000"/>
            </a:lvl8pPr>
            <a:lvl9pPr marL="416707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C574D7-BCED-4E8B-B3E2-C24FB8609E5F}" type="datetimeFigureOut">
              <a:rPr lang="en-GB" smtClean="0"/>
              <a:t>10/02/2016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2BC32C-E7AA-41FE-B169-CC4358ABAD34}" type="slidenum">
              <a:rPr lang="en-GB" smtClean="0"/>
              <a:t>‹#›</a:t>
            </a:fld>
            <a:endParaRPr lang="en-GB"/>
          </a:p>
        </p:txBody>
      </p:sp>
    </p:spTree>
    <p:extLst>
      <p:ext uri="{BB962C8B-B14F-4D97-AF65-F5344CB8AC3E}">
        <p14:creationId xmlns:p14="http://schemas.microsoft.com/office/powerpoint/2010/main" val="2148508545"/>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0C574D7-BCED-4E8B-B3E2-C24FB8609E5F}" type="datetimeFigureOut">
              <a:rPr lang="en-GB" smtClean="0"/>
              <a:t>10/02/2016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2BC32C-E7AA-41FE-B169-CC4358ABAD34}" type="slidenum">
              <a:rPr lang="en-GB" smtClean="0"/>
              <a:t>‹#›</a:t>
            </a:fld>
            <a:endParaRPr lang="en-GB"/>
          </a:p>
        </p:txBody>
      </p:sp>
    </p:spTree>
    <p:extLst>
      <p:ext uri="{BB962C8B-B14F-4D97-AF65-F5344CB8AC3E}">
        <p14:creationId xmlns:p14="http://schemas.microsoft.com/office/powerpoint/2010/main" val="2533334350"/>
      </p:ext>
    </p:extLst>
  </p:cSld>
  <p:clrMapOvr>
    <a:masterClrMapping/>
  </p:clrMapOvr>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67112" y="334306"/>
            <a:ext cx="2812588" cy="71131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5639" y="334306"/>
            <a:ext cx="8263250" cy="71131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0C574D7-BCED-4E8B-B3E2-C24FB8609E5F}" type="datetimeFigureOut">
              <a:rPr lang="en-GB" smtClean="0"/>
              <a:t>10/02/2016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2BC32C-E7AA-41FE-B169-CC4358ABAD34}" type="slidenum">
              <a:rPr lang="en-GB" smtClean="0"/>
              <a:t>‹#›</a:t>
            </a:fld>
            <a:endParaRPr lang="en-GB"/>
          </a:p>
        </p:txBody>
      </p:sp>
    </p:spTree>
    <p:extLst>
      <p:ext uri="{BB962C8B-B14F-4D97-AF65-F5344CB8AC3E}">
        <p14:creationId xmlns:p14="http://schemas.microsoft.com/office/powerpoint/2010/main" val="1292802686"/>
      </p:ext>
    </p:extLst>
  </p:cSld>
  <p:clrMapOvr>
    <a:masterClrMapping/>
  </p:clrMapOvr>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8881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theme" Target="../theme/theme10.xml"/><Relationship Id="rId1" Type="http://schemas.openxmlformats.org/officeDocument/2006/relationships/slideLayout" Target="../slideLayouts/slideLayout13.xml"/><Relationship Id="rId4" Type="http://schemas.openxmlformats.org/officeDocument/2006/relationships/image" Target="../media/image1.jpeg"/></Relationships>
</file>

<file path=ppt/slideMasters/_rels/slideMaster11.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theme" Target="../theme/theme11.xml"/><Relationship Id="rId1" Type="http://schemas.openxmlformats.org/officeDocument/2006/relationships/slideLayout" Target="../slideLayouts/slideLayout14.xml"/><Relationship Id="rId4" Type="http://schemas.openxmlformats.org/officeDocument/2006/relationships/image" Target="../media/image1.jpeg"/></Relationships>
</file>

<file path=ppt/slideMasters/_rels/slideMaster12.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theme" Target="../theme/theme12.xml"/><Relationship Id="rId1" Type="http://schemas.openxmlformats.org/officeDocument/2006/relationships/slideLayout" Target="../slideLayouts/slideLayout15.xml"/><Relationship Id="rId4" Type="http://schemas.openxmlformats.org/officeDocument/2006/relationships/image" Target="../media/image1.jpeg"/></Relationships>
</file>

<file path=ppt/slideMasters/_rels/slideMaster13.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theme" Target="../theme/theme13.xml"/><Relationship Id="rId1" Type="http://schemas.openxmlformats.org/officeDocument/2006/relationships/slideLayout" Target="../slideLayouts/slideLayout16.xml"/><Relationship Id="rId4" Type="http://schemas.openxmlformats.org/officeDocument/2006/relationships/image" Target="../media/image1.jpeg"/></Relationships>
</file>

<file path=ppt/slideMasters/_rels/slideMaster14.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image" Target="../media/image1.jpeg"/><Relationship Id="rId5" Type="http://schemas.openxmlformats.org/officeDocument/2006/relationships/theme" Target="../theme/theme14.xml"/><Relationship Id="rId4" Type="http://schemas.openxmlformats.org/officeDocument/2006/relationships/slideLayout" Target="../slideLayouts/slideLayout20.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theme" Target="../theme/theme15.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slideLayout" Target="../slideLayouts/slideLayout32.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theme" Target="../theme/theme2.xml"/><Relationship Id="rId1" Type="http://schemas.openxmlformats.org/officeDocument/2006/relationships/slideLayout" Target="../slideLayouts/slideLayout5.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theme" Target="../theme/theme3.xml"/><Relationship Id="rId1" Type="http://schemas.openxmlformats.org/officeDocument/2006/relationships/slideLayout" Target="../slideLayouts/slideLayout6.xml"/><Relationship Id="rId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theme" Target="../theme/theme4.xml"/><Relationship Id="rId1" Type="http://schemas.openxmlformats.org/officeDocument/2006/relationships/slideLayout" Target="../slideLayouts/slideLayout7.xml"/><Relationship Id="rId4" Type="http://schemas.openxmlformats.org/officeDocument/2006/relationships/image" Target="../media/image1.jpeg"/></Relationships>
</file>

<file path=ppt/slideMasters/_rels/slideMaster5.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theme" Target="../theme/theme5.xml"/><Relationship Id="rId1" Type="http://schemas.openxmlformats.org/officeDocument/2006/relationships/slideLayout" Target="../slideLayouts/slideLayout8.xml"/><Relationship Id="rId4" Type="http://schemas.openxmlformats.org/officeDocument/2006/relationships/image" Target="../media/image1.jpeg"/></Relationships>
</file>

<file path=ppt/slideMasters/_rels/slideMaster6.xml.rels><?xml version="1.0" encoding="UTF-8" standalone="yes"?>
<Relationships xmlns="http://schemas.openxmlformats.org/package/2006/relationships"><Relationship Id="rId3" Type="http://schemas.openxmlformats.org/officeDocument/2006/relationships/slide" Target="../slides/slide7.xml"/><Relationship Id="rId7" Type="http://schemas.openxmlformats.org/officeDocument/2006/relationships/image" Target="../media/image1.jpeg"/><Relationship Id="rId2" Type="http://schemas.openxmlformats.org/officeDocument/2006/relationships/theme" Target="../theme/theme6.xml"/><Relationship Id="rId1" Type="http://schemas.openxmlformats.org/officeDocument/2006/relationships/slideLayout" Target="../slideLayouts/slideLayout9.xml"/><Relationship Id="rId6" Type="http://schemas.openxmlformats.org/officeDocument/2006/relationships/slide" Target="../slides/slide8.xml"/><Relationship Id="rId5" Type="http://schemas.openxmlformats.org/officeDocument/2006/relationships/slide" Target="../slides/slide13.xml"/><Relationship Id="rId4" Type="http://schemas.openxmlformats.org/officeDocument/2006/relationships/slide" Target="../slides/slide6.xml"/></Relationships>
</file>

<file path=ppt/slideMasters/_rels/slideMaster7.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theme" Target="../theme/theme7.xml"/><Relationship Id="rId1" Type="http://schemas.openxmlformats.org/officeDocument/2006/relationships/slideLayout" Target="../slideLayouts/slideLayout10.xml"/><Relationship Id="rId4" Type="http://schemas.openxmlformats.org/officeDocument/2006/relationships/image" Target="../media/image1.jpeg"/></Relationships>
</file>

<file path=ppt/slideMasters/_rels/slideMaster8.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theme" Target="../theme/theme8.xml"/><Relationship Id="rId1" Type="http://schemas.openxmlformats.org/officeDocument/2006/relationships/slideLayout" Target="../slideLayouts/slideLayout11.xml"/><Relationship Id="rId4" Type="http://schemas.openxmlformats.org/officeDocument/2006/relationships/image" Target="../media/image1.jpeg"/></Relationships>
</file>

<file path=ppt/slideMasters/_rels/slideMaster9.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theme" Target="../theme/theme9.xml"/><Relationship Id="rId1" Type="http://schemas.openxmlformats.org/officeDocument/2006/relationships/slideLayout" Target="../slideLayouts/slideLayout12.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120315" y="1181430"/>
          <a:ext cx="10441360" cy="5986045"/>
        </p:xfrm>
        <a:graphic>
          <a:graphicData uri="http://schemas.openxmlformats.org/drawingml/2006/table">
            <a:tbl>
              <a:tblPr firstRow="1" bandRow="1">
                <a:effectLst/>
                <a:tableStyleId>{5940675A-B579-460E-94D1-54222C63F5DA}</a:tableStyleId>
              </a:tblPr>
              <a:tblGrid>
                <a:gridCol w="1044136"/>
                <a:gridCol w="1044136"/>
                <a:gridCol w="1044136"/>
                <a:gridCol w="1044136"/>
                <a:gridCol w="1044136"/>
                <a:gridCol w="1044136"/>
                <a:gridCol w="1044136"/>
                <a:gridCol w="1044136"/>
                <a:gridCol w="1044136"/>
                <a:gridCol w="1044136"/>
              </a:tblGrid>
              <a:tr h="1197209">
                <a:tc>
                  <a:txBody>
                    <a:bodyPr/>
                    <a:lstStyle/>
                    <a:p>
                      <a:endParaRPr lang="en-GB" sz="800" b="1" i="0" baseline="0" dirty="0" smtClean="0">
                        <a:latin typeface="Verdana" pitchFamily="34" charset="0"/>
                      </a:endParaRPr>
                    </a:p>
                    <a:p>
                      <a:pPr algn="ctr"/>
                      <a:endParaRPr lang="en-GB" sz="800" b="1" i="0" u="sng" baseline="0" dirty="0" smtClean="0">
                        <a:latin typeface="Verdana" pitchFamily="34" charset="0"/>
                      </a:endParaRPr>
                    </a:p>
                    <a:p>
                      <a:pPr algn="ctr"/>
                      <a:r>
                        <a:rPr lang="en-GB" sz="800" b="1" i="0" u="sng" baseline="0" dirty="0" smtClean="0">
                          <a:latin typeface="Verdana" pitchFamily="34" charset="0"/>
                        </a:rPr>
                        <a:t>Wk1</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pPr algn="ctr"/>
                      <a:endParaRPr lang="en-GB" sz="800" b="1" i="0" u="sng" baseline="0" dirty="0" smtClean="0">
                        <a:latin typeface="Verdana" pitchFamily="34" charset="0"/>
                      </a:endParaRPr>
                    </a:p>
                    <a:p>
                      <a:pPr algn="ctr"/>
                      <a:r>
                        <a:rPr lang="en-GB" sz="800" b="1" i="0" u="sng" baseline="0" dirty="0" smtClean="0">
                          <a:latin typeface="Verdana" pitchFamily="34" charset="0"/>
                        </a:rPr>
                        <a:t>Wk2 </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pPr marL="0" marR="0" indent="0" algn="l" defTabSz="1042993" rtl="0" eaLnBrk="1" fontAlgn="auto" latinLnBrk="0" hangingPunct="1">
                        <a:lnSpc>
                          <a:spcPct val="100000"/>
                        </a:lnSpc>
                        <a:spcBef>
                          <a:spcPts val="0"/>
                        </a:spcBef>
                        <a:spcAft>
                          <a:spcPts val="0"/>
                        </a:spcAft>
                        <a:buClrTx/>
                        <a:buSzTx/>
                        <a:buFontTx/>
                        <a:buNone/>
                        <a:tabLst/>
                        <a:defRPr/>
                      </a:pPr>
                      <a:endParaRPr lang="en-GB" sz="800" b="1" i="0" baseline="0" dirty="0" smtClean="0">
                        <a:latin typeface="Verdana" pitchFamily="34" charset="0"/>
                      </a:endParaRPr>
                    </a:p>
                    <a:p>
                      <a:pPr marL="0" marR="0" indent="0" algn="ctr" defTabSz="1042993" rtl="0" eaLnBrk="1" fontAlgn="auto" latinLnBrk="0" hangingPunct="1">
                        <a:lnSpc>
                          <a:spcPct val="100000"/>
                        </a:lnSpc>
                        <a:spcBef>
                          <a:spcPts val="0"/>
                        </a:spcBef>
                        <a:spcAft>
                          <a:spcPts val="0"/>
                        </a:spcAft>
                        <a:buClrTx/>
                        <a:buSzTx/>
                        <a:buFontTx/>
                        <a:buNone/>
                        <a:tabLst/>
                        <a:defRPr/>
                      </a:pPr>
                      <a:endParaRPr lang="en-GB" sz="800" b="1" i="0" u="sng" baseline="0" dirty="0" smtClean="0">
                        <a:latin typeface="Verdana" pitchFamily="34" charset="0"/>
                      </a:endParaRPr>
                    </a:p>
                    <a:p>
                      <a:pPr marL="0" marR="0" indent="0" algn="ctr" defTabSz="1042993" rtl="0" eaLnBrk="1" fontAlgn="auto" latinLnBrk="0" hangingPunct="1">
                        <a:lnSpc>
                          <a:spcPct val="100000"/>
                        </a:lnSpc>
                        <a:spcBef>
                          <a:spcPts val="0"/>
                        </a:spcBef>
                        <a:spcAft>
                          <a:spcPts val="0"/>
                        </a:spcAft>
                        <a:buClrTx/>
                        <a:buSzTx/>
                        <a:buFontTx/>
                        <a:buNone/>
                        <a:tabLst/>
                        <a:defRPr/>
                      </a:pPr>
                      <a:r>
                        <a:rPr lang="en-GB" sz="800" b="1" i="0" u="sng" baseline="0" dirty="0" smtClean="0">
                          <a:latin typeface="Verdana" pitchFamily="34" charset="0"/>
                        </a:rPr>
                        <a:t>Wk3</a:t>
                      </a:r>
                      <a:endParaRPr lang="en-GB" sz="800" b="0" i="0" u="sng" baseline="0" dirty="0" smtClean="0">
                        <a:latin typeface="Verdana" pitchFamily="34" charset="0"/>
                      </a:endParaRPr>
                    </a:p>
                    <a:p>
                      <a:endParaRPr lang="en-GB" sz="800" b="1" i="0"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pPr marL="0" marR="0" indent="0" algn="l" defTabSz="1042993" rtl="0" eaLnBrk="1" fontAlgn="auto" latinLnBrk="0" hangingPunct="1">
                        <a:lnSpc>
                          <a:spcPct val="100000"/>
                        </a:lnSpc>
                        <a:spcBef>
                          <a:spcPts val="0"/>
                        </a:spcBef>
                        <a:spcAft>
                          <a:spcPts val="0"/>
                        </a:spcAft>
                        <a:buClrTx/>
                        <a:buSzTx/>
                        <a:buFontTx/>
                        <a:buNone/>
                        <a:tabLst/>
                        <a:defRPr/>
                      </a:pPr>
                      <a:endParaRPr lang="en-GB" sz="800" b="1" i="0" baseline="0" dirty="0" smtClean="0">
                        <a:latin typeface="Verdana" pitchFamily="34" charset="0"/>
                      </a:endParaRPr>
                    </a:p>
                    <a:p>
                      <a:pPr marL="0" marR="0" indent="0" algn="ctr" defTabSz="1042993" rtl="0" eaLnBrk="1" fontAlgn="auto" latinLnBrk="0" hangingPunct="1">
                        <a:lnSpc>
                          <a:spcPct val="100000"/>
                        </a:lnSpc>
                        <a:spcBef>
                          <a:spcPts val="0"/>
                        </a:spcBef>
                        <a:spcAft>
                          <a:spcPts val="0"/>
                        </a:spcAft>
                        <a:buClrTx/>
                        <a:buSzTx/>
                        <a:buFontTx/>
                        <a:buNone/>
                        <a:tabLst/>
                        <a:defRPr/>
                      </a:pPr>
                      <a:endParaRPr lang="en-GB" sz="800" b="1" i="0" u="sng" baseline="0" dirty="0" smtClean="0">
                        <a:latin typeface="Verdana" pitchFamily="34" charset="0"/>
                      </a:endParaRPr>
                    </a:p>
                    <a:p>
                      <a:pPr marL="0" marR="0" indent="0" algn="ctr" defTabSz="1042993" rtl="0" eaLnBrk="1" fontAlgn="auto" latinLnBrk="0" hangingPunct="1">
                        <a:lnSpc>
                          <a:spcPct val="100000"/>
                        </a:lnSpc>
                        <a:spcBef>
                          <a:spcPts val="0"/>
                        </a:spcBef>
                        <a:spcAft>
                          <a:spcPts val="0"/>
                        </a:spcAft>
                        <a:buClrTx/>
                        <a:buSzTx/>
                        <a:buFontTx/>
                        <a:buNone/>
                        <a:tabLst/>
                        <a:defRPr/>
                      </a:pPr>
                      <a:r>
                        <a:rPr lang="en-GB" sz="800" b="1" i="0" u="sng" baseline="0" dirty="0" smtClean="0">
                          <a:latin typeface="Verdana" pitchFamily="34" charset="0"/>
                        </a:rPr>
                        <a:t>Wk4 </a:t>
                      </a:r>
                      <a:endParaRPr lang="en-GB" sz="800" b="0" i="0" u="sng" baseline="0" dirty="0" smtClean="0">
                        <a:latin typeface="Verdana" pitchFamily="34" charset="0"/>
                      </a:endParaRPr>
                    </a:p>
                    <a:p>
                      <a:endParaRPr lang="en-GB" sz="800" b="1" i="0"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pPr marL="0" marR="0" indent="0" algn="l" defTabSz="1042993" rtl="0" eaLnBrk="1" fontAlgn="auto" latinLnBrk="0" hangingPunct="1">
                        <a:lnSpc>
                          <a:spcPct val="100000"/>
                        </a:lnSpc>
                        <a:spcBef>
                          <a:spcPts val="0"/>
                        </a:spcBef>
                        <a:spcAft>
                          <a:spcPts val="0"/>
                        </a:spcAft>
                        <a:buClrTx/>
                        <a:buSzTx/>
                        <a:buFontTx/>
                        <a:buNone/>
                        <a:tabLst/>
                        <a:defRPr/>
                      </a:pPr>
                      <a:endParaRPr lang="en-GB" sz="800" b="1" i="0" baseline="0" dirty="0" smtClean="0">
                        <a:latin typeface="Verdana" pitchFamily="34" charset="0"/>
                      </a:endParaRPr>
                    </a:p>
                    <a:p>
                      <a:pPr marL="0" marR="0" indent="0" algn="ctr" defTabSz="1042993" rtl="0" eaLnBrk="1" fontAlgn="auto" latinLnBrk="0" hangingPunct="1">
                        <a:lnSpc>
                          <a:spcPct val="100000"/>
                        </a:lnSpc>
                        <a:spcBef>
                          <a:spcPts val="0"/>
                        </a:spcBef>
                        <a:spcAft>
                          <a:spcPts val="0"/>
                        </a:spcAft>
                        <a:buClrTx/>
                        <a:buSzTx/>
                        <a:buFontTx/>
                        <a:buNone/>
                        <a:tabLst/>
                        <a:defRPr/>
                      </a:pPr>
                      <a:endParaRPr lang="en-GB" sz="800" b="1" i="0" u="sng" baseline="0" dirty="0" smtClean="0">
                        <a:latin typeface="Verdana" pitchFamily="34" charset="0"/>
                      </a:endParaRPr>
                    </a:p>
                    <a:p>
                      <a:pPr marL="0" marR="0" indent="0" algn="ctr" defTabSz="1042993" rtl="0" eaLnBrk="1" fontAlgn="auto" latinLnBrk="0" hangingPunct="1">
                        <a:lnSpc>
                          <a:spcPct val="100000"/>
                        </a:lnSpc>
                        <a:spcBef>
                          <a:spcPts val="0"/>
                        </a:spcBef>
                        <a:spcAft>
                          <a:spcPts val="0"/>
                        </a:spcAft>
                        <a:buClrTx/>
                        <a:buSzTx/>
                        <a:buFontTx/>
                        <a:buNone/>
                        <a:tabLst/>
                        <a:defRPr/>
                      </a:pPr>
                      <a:r>
                        <a:rPr lang="en-GB" sz="800" b="1" i="0" u="sng" baseline="0" dirty="0" smtClean="0">
                          <a:latin typeface="Verdana" pitchFamily="34" charset="0"/>
                        </a:rPr>
                        <a:t>Wk5</a:t>
                      </a:r>
                      <a:endParaRPr lang="en-GB" sz="800" b="0" i="0" u="sng" baseline="0" dirty="0" smtClean="0">
                        <a:latin typeface="Verdana" pitchFamily="34" charset="0"/>
                      </a:endParaRPr>
                    </a:p>
                    <a:p>
                      <a:endParaRPr lang="en-GB" sz="800" b="0" i="0"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pPr marL="0" marR="0" indent="0" algn="l" defTabSz="1042993" rtl="0" eaLnBrk="1" fontAlgn="auto" latinLnBrk="0" hangingPunct="1">
                        <a:lnSpc>
                          <a:spcPct val="100000"/>
                        </a:lnSpc>
                        <a:spcBef>
                          <a:spcPts val="0"/>
                        </a:spcBef>
                        <a:spcAft>
                          <a:spcPts val="0"/>
                        </a:spcAft>
                        <a:buClrTx/>
                        <a:buSzTx/>
                        <a:buFontTx/>
                        <a:buNone/>
                        <a:tabLst/>
                        <a:defRPr/>
                      </a:pPr>
                      <a:endParaRPr lang="en-GB" sz="800" b="1" i="0" baseline="0" dirty="0" smtClean="0">
                        <a:latin typeface="Verdana" pitchFamily="34" charset="0"/>
                      </a:endParaRPr>
                    </a:p>
                    <a:p>
                      <a:pPr marL="0" marR="0" indent="0" algn="ctr" defTabSz="1042993" rtl="0" eaLnBrk="1" fontAlgn="auto" latinLnBrk="0" hangingPunct="1">
                        <a:lnSpc>
                          <a:spcPct val="100000"/>
                        </a:lnSpc>
                        <a:spcBef>
                          <a:spcPts val="0"/>
                        </a:spcBef>
                        <a:spcAft>
                          <a:spcPts val="0"/>
                        </a:spcAft>
                        <a:buClrTx/>
                        <a:buSzTx/>
                        <a:buFontTx/>
                        <a:buNone/>
                        <a:tabLst/>
                        <a:defRPr/>
                      </a:pPr>
                      <a:endParaRPr lang="en-GB" sz="800" b="1" i="0" u="sng" baseline="0" dirty="0" smtClean="0">
                        <a:latin typeface="Verdana" pitchFamily="34" charset="0"/>
                      </a:endParaRPr>
                    </a:p>
                    <a:p>
                      <a:pPr marL="0" marR="0" indent="0" algn="ctr" defTabSz="1042993" rtl="0" eaLnBrk="1" fontAlgn="auto" latinLnBrk="0" hangingPunct="1">
                        <a:lnSpc>
                          <a:spcPct val="100000"/>
                        </a:lnSpc>
                        <a:spcBef>
                          <a:spcPts val="0"/>
                        </a:spcBef>
                        <a:spcAft>
                          <a:spcPts val="0"/>
                        </a:spcAft>
                        <a:buClrTx/>
                        <a:buSzTx/>
                        <a:buFontTx/>
                        <a:buNone/>
                        <a:tabLst/>
                        <a:defRPr/>
                      </a:pPr>
                      <a:r>
                        <a:rPr lang="en-GB" sz="800" b="1" i="0" u="sng" baseline="0" dirty="0" smtClean="0">
                          <a:latin typeface="Verdana" pitchFamily="34" charset="0"/>
                        </a:rPr>
                        <a:t>Wk6</a:t>
                      </a:r>
                      <a:endParaRPr lang="en-GB" sz="800" b="0" i="0" u="sng" baseline="0" dirty="0" smtClean="0">
                        <a:latin typeface="Verdana" pitchFamily="34" charset="0"/>
                      </a:endParaRPr>
                    </a:p>
                    <a:p>
                      <a:endParaRPr lang="en-GB" sz="800" b="0" i="0"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pPr marL="0" marR="0" indent="0" algn="l" defTabSz="1042993" rtl="0" eaLnBrk="1" fontAlgn="auto" latinLnBrk="0" hangingPunct="1">
                        <a:lnSpc>
                          <a:spcPct val="100000"/>
                        </a:lnSpc>
                        <a:spcBef>
                          <a:spcPts val="0"/>
                        </a:spcBef>
                        <a:spcAft>
                          <a:spcPts val="0"/>
                        </a:spcAft>
                        <a:buClrTx/>
                        <a:buSzTx/>
                        <a:buFontTx/>
                        <a:buNone/>
                        <a:tabLst/>
                        <a:defRPr/>
                      </a:pPr>
                      <a:endParaRPr lang="en-GB" sz="800" b="1" i="0" baseline="0" dirty="0" smtClean="0">
                        <a:latin typeface="Verdana" pitchFamily="34" charset="0"/>
                      </a:endParaRPr>
                    </a:p>
                    <a:p>
                      <a:pPr marL="0" marR="0" indent="0" algn="ctr" defTabSz="1042993" rtl="0" eaLnBrk="1" fontAlgn="auto" latinLnBrk="0" hangingPunct="1">
                        <a:lnSpc>
                          <a:spcPct val="100000"/>
                        </a:lnSpc>
                        <a:spcBef>
                          <a:spcPts val="0"/>
                        </a:spcBef>
                        <a:spcAft>
                          <a:spcPts val="0"/>
                        </a:spcAft>
                        <a:buClrTx/>
                        <a:buSzTx/>
                        <a:buFontTx/>
                        <a:buNone/>
                        <a:tabLst/>
                        <a:defRPr/>
                      </a:pPr>
                      <a:endParaRPr lang="en-GB" sz="800" b="1" i="0" u="sng" baseline="0" dirty="0" smtClean="0">
                        <a:latin typeface="Verdana" pitchFamily="34" charset="0"/>
                      </a:endParaRPr>
                    </a:p>
                    <a:p>
                      <a:pPr marL="0" marR="0" indent="0" algn="ctr" defTabSz="1042993" rtl="0" eaLnBrk="1" fontAlgn="auto" latinLnBrk="0" hangingPunct="1">
                        <a:lnSpc>
                          <a:spcPct val="100000"/>
                        </a:lnSpc>
                        <a:spcBef>
                          <a:spcPts val="0"/>
                        </a:spcBef>
                        <a:spcAft>
                          <a:spcPts val="0"/>
                        </a:spcAft>
                        <a:buClrTx/>
                        <a:buSzTx/>
                        <a:buFontTx/>
                        <a:buNone/>
                        <a:tabLst/>
                        <a:defRPr/>
                      </a:pPr>
                      <a:r>
                        <a:rPr lang="en-GB" sz="800" b="1" i="0" u="sng" baseline="0" dirty="0" smtClean="0">
                          <a:latin typeface="Verdana" pitchFamily="34" charset="0"/>
                        </a:rPr>
                        <a:t>Wk7</a:t>
                      </a:r>
                      <a:endParaRPr lang="en-GB" sz="800" b="0" i="0" u="sng" baseline="0" dirty="0" smtClean="0">
                        <a:latin typeface="Verdana" pitchFamily="34" charset="0"/>
                      </a:endParaRPr>
                    </a:p>
                    <a:p>
                      <a:endParaRPr lang="en-GB" sz="800" b="0" i="0"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pPr marL="0" marR="0" indent="0" algn="l" defTabSz="1042993" rtl="0" eaLnBrk="1" fontAlgn="auto" latinLnBrk="0" hangingPunct="1">
                        <a:lnSpc>
                          <a:spcPct val="100000"/>
                        </a:lnSpc>
                        <a:spcBef>
                          <a:spcPts val="0"/>
                        </a:spcBef>
                        <a:spcAft>
                          <a:spcPts val="0"/>
                        </a:spcAft>
                        <a:buClrTx/>
                        <a:buSzTx/>
                        <a:buFontTx/>
                        <a:buNone/>
                        <a:tabLst/>
                        <a:defRPr/>
                      </a:pPr>
                      <a:endParaRPr lang="en-GB" sz="800" b="1" i="0" baseline="0" dirty="0" smtClean="0">
                        <a:latin typeface="Verdana" pitchFamily="34" charset="0"/>
                      </a:endParaRPr>
                    </a:p>
                    <a:p>
                      <a:pPr marL="0" marR="0" indent="0" algn="ctr" defTabSz="1042993" rtl="0" eaLnBrk="1" fontAlgn="auto" latinLnBrk="0" hangingPunct="1">
                        <a:lnSpc>
                          <a:spcPct val="100000"/>
                        </a:lnSpc>
                        <a:spcBef>
                          <a:spcPts val="0"/>
                        </a:spcBef>
                        <a:spcAft>
                          <a:spcPts val="0"/>
                        </a:spcAft>
                        <a:buClrTx/>
                        <a:buSzTx/>
                        <a:buFontTx/>
                        <a:buNone/>
                        <a:tabLst/>
                        <a:defRPr/>
                      </a:pPr>
                      <a:endParaRPr lang="en-GB" sz="800" b="1" i="0" u="sng" baseline="0" dirty="0" smtClean="0">
                        <a:latin typeface="Verdana" pitchFamily="34" charset="0"/>
                      </a:endParaRPr>
                    </a:p>
                    <a:p>
                      <a:pPr marL="0" marR="0" indent="0" algn="ctr" defTabSz="1042993" rtl="0" eaLnBrk="1" fontAlgn="auto" latinLnBrk="0" hangingPunct="1">
                        <a:lnSpc>
                          <a:spcPct val="100000"/>
                        </a:lnSpc>
                        <a:spcBef>
                          <a:spcPts val="0"/>
                        </a:spcBef>
                        <a:spcAft>
                          <a:spcPts val="0"/>
                        </a:spcAft>
                        <a:buClrTx/>
                        <a:buSzTx/>
                        <a:buFontTx/>
                        <a:buNone/>
                        <a:tabLst/>
                        <a:defRPr/>
                      </a:pPr>
                      <a:r>
                        <a:rPr lang="en-GB" sz="800" b="1" i="0" u="sng" baseline="0" dirty="0" smtClean="0">
                          <a:latin typeface="Verdana" pitchFamily="34" charset="0"/>
                        </a:rPr>
                        <a:t>Wk8</a:t>
                      </a:r>
                      <a:endParaRPr lang="en-GB" sz="800" b="0" i="0" u="sng" baseline="0" dirty="0" smtClean="0">
                        <a:latin typeface="Verdana" pitchFamily="34" charset="0"/>
                      </a:endParaRPr>
                    </a:p>
                    <a:p>
                      <a:endParaRPr lang="en-GB" sz="800" b="0" i="0"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pPr algn="ctr"/>
                      <a:endParaRPr lang="en-GB" sz="800" b="1" i="0" u="sng" baseline="0" dirty="0" smtClean="0">
                        <a:latin typeface="Verdana" pitchFamily="34" charset="0"/>
                      </a:endParaRPr>
                    </a:p>
                    <a:p>
                      <a:pPr algn="ctr"/>
                      <a:r>
                        <a:rPr lang="en-GB" sz="800" b="1" i="0" u="sng" baseline="0" dirty="0" smtClean="0">
                          <a:latin typeface="Verdana" pitchFamily="34" charset="0"/>
                        </a:rPr>
                        <a:t>Wk9</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pPr algn="ctr"/>
                      <a:endParaRPr lang="en-GB" sz="800" b="1" i="0" u="sng" baseline="0" dirty="0" smtClean="0">
                        <a:latin typeface="Verdana" pitchFamily="34" charset="0"/>
                      </a:endParaRPr>
                    </a:p>
                    <a:p>
                      <a:pPr algn="ctr"/>
                      <a:r>
                        <a:rPr lang="en-GB" sz="800" b="1" i="0" u="sng" baseline="0" dirty="0" smtClean="0">
                          <a:latin typeface="Verdana" pitchFamily="34" charset="0"/>
                        </a:rPr>
                        <a:t>Wk10</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r>
              <a:tr h="1197209">
                <a:tc>
                  <a:txBody>
                    <a:bodyPr/>
                    <a:lstStyle/>
                    <a:p>
                      <a:endParaRPr lang="en-GB" sz="800" b="1" i="0" baseline="0" dirty="0" smtClean="0">
                        <a:latin typeface="Verdana" pitchFamily="34" charset="0"/>
                      </a:endParaRPr>
                    </a:p>
                    <a:p>
                      <a:pPr algn="ctr"/>
                      <a:endParaRPr lang="en-GB" sz="800" b="1" i="0" u="sng" baseline="0" dirty="0" smtClean="0">
                        <a:latin typeface="Verdana" pitchFamily="34" charset="0"/>
                      </a:endParaRPr>
                    </a:p>
                    <a:p>
                      <a:pPr algn="ctr"/>
                      <a:r>
                        <a:rPr lang="en-GB" sz="800" b="1" i="0" u="sng" baseline="0" dirty="0" smtClean="0">
                          <a:latin typeface="Verdana" pitchFamily="34" charset="0"/>
                        </a:rPr>
                        <a:t>Wk11</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pPr algn="ctr"/>
                      <a:endParaRPr lang="en-GB" sz="800" b="1" i="0" u="sng" baseline="0" dirty="0" smtClean="0">
                        <a:latin typeface="Verdana" pitchFamily="34" charset="0"/>
                      </a:endParaRPr>
                    </a:p>
                    <a:p>
                      <a:pPr algn="ctr"/>
                      <a:r>
                        <a:rPr lang="en-GB" sz="800" b="1" i="0" u="sng" baseline="0" dirty="0" smtClean="0">
                          <a:latin typeface="Verdana" pitchFamily="34" charset="0"/>
                        </a:rPr>
                        <a:t>Wk12</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pPr algn="ctr"/>
                      <a:endParaRPr lang="en-GB" sz="800" b="1" i="0" u="sng" baseline="0" dirty="0" smtClean="0">
                        <a:latin typeface="Verdana" pitchFamily="34" charset="0"/>
                      </a:endParaRPr>
                    </a:p>
                    <a:p>
                      <a:pPr algn="ctr"/>
                      <a:r>
                        <a:rPr lang="en-GB" sz="800" b="1" i="0" u="sng" baseline="0" dirty="0" smtClean="0">
                          <a:latin typeface="Verdana" pitchFamily="34" charset="0"/>
                        </a:rPr>
                        <a:t>Wk13</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pPr algn="ctr"/>
                      <a:endParaRPr lang="en-GB" sz="800" b="1" i="0" baseline="0" dirty="0" smtClean="0">
                        <a:latin typeface="Verdana" pitchFamily="34" charset="0"/>
                      </a:endParaRPr>
                    </a:p>
                    <a:p>
                      <a:pPr algn="ctr"/>
                      <a:endParaRPr lang="en-GB" sz="800" b="1" i="0" baseline="0" dirty="0" smtClean="0">
                        <a:latin typeface="Verdana" pitchFamily="34" charset="0"/>
                      </a:endParaRPr>
                    </a:p>
                    <a:p>
                      <a:pPr algn="ctr"/>
                      <a:r>
                        <a:rPr lang="en-GB" sz="800" b="1" i="0" u="sng" baseline="0" dirty="0" smtClean="0">
                          <a:latin typeface="Verdana" pitchFamily="34" charset="0"/>
                        </a:rPr>
                        <a:t>Wk14</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Wk15</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Wk16</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Wk17</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Wk18</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Wk19</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pPr marL="0" marR="0" indent="0" algn="l" defTabSz="1042993" rtl="0" eaLnBrk="1" fontAlgn="auto" latinLnBrk="0" hangingPunct="1">
                        <a:lnSpc>
                          <a:spcPct val="100000"/>
                        </a:lnSpc>
                        <a:spcBef>
                          <a:spcPts val="0"/>
                        </a:spcBef>
                        <a:spcAft>
                          <a:spcPts val="0"/>
                        </a:spcAft>
                        <a:buClrTx/>
                        <a:buSzTx/>
                        <a:buFontTx/>
                        <a:buNone/>
                        <a:tabLst/>
                        <a:defRPr/>
                      </a:pPr>
                      <a:endParaRPr lang="en-GB" sz="800" b="1" i="0" baseline="0" dirty="0" smtClean="0">
                        <a:latin typeface="Verdana" pitchFamily="34" charset="0"/>
                      </a:endParaRPr>
                    </a:p>
                    <a:p>
                      <a:pPr marL="0" marR="0" indent="0" algn="l" defTabSz="1042993" rtl="0" eaLnBrk="1" fontAlgn="auto" latinLnBrk="0" hangingPunct="1">
                        <a:lnSpc>
                          <a:spcPct val="100000"/>
                        </a:lnSpc>
                        <a:spcBef>
                          <a:spcPts val="0"/>
                        </a:spcBef>
                        <a:spcAft>
                          <a:spcPts val="0"/>
                        </a:spcAft>
                        <a:buClrTx/>
                        <a:buSzTx/>
                        <a:buFontTx/>
                        <a:buNone/>
                        <a:tabLst/>
                        <a:defRPr/>
                      </a:pPr>
                      <a:endParaRPr lang="en-GB" sz="800" b="1" i="0" baseline="0" dirty="0" smtClean="0">
                        <a:latin typeface="Verdana" pitchFamily="34" charset="0"/>
                      </a:endParaRPr>
                    </a:p>
                    <a:p>
                      <a:pPr marL="0" marR="0" indent="0" algn="ctr" defTabSz="1042993" rtl="0" eaLnBrk="1" fontAlgn="auto" latinLnBrk="0" hangingPunct="1">
                        <a:lnSpc>
                          <a:spcPct val="100000"/>
                        </a:lnSpc>
                        <a:spcBef>
                          <a:spcPts val="0"/>
                        </a:spcBef>
                        <a:spcAft>
                          <a:spcPts val="0"/>
                        </a:spcAft>
                        <a:buClrTx/>
                        <a:buSzTx/>
                        <a:buFontTx/>
                        <a:buNone/>
                        <a:tabLst/>
                        <a:defRPr/>
                      </a:pPr>
                      <a:r>
                        <a:rPr lang="en-GB" sz="800" b="1" i="0" u="sng" baseline="0" dirty="0" smtClean="0">
                          <a:latin typeface="Verdana" pitchFamily="34" charset="0"/>
                        </a:rPr>
                        <a:t>Wk20</a:t>
                      </a:r>
                      <a:endParaRPr lang="en-GB" sz="800" b="0" i="0" u="sng" baseline="0" dirty="0" smtClean="0">
                        <a:latin typeface="Verdana" pitchFamily="34" charset="0"/>
                      </a:endParaRPr>
                    </a:p>
                    <a:p>
                      <a:endParaRPr lang="en-GB" sz="2100" dirty="0"/>
                    </a:p>
                  </a:txBody>
                  <a:tcPr marL="54000" marR="54000" marT="50408" marB="50408">
                    <a:cell3D prstMaterial="dkEdge">
                      <a:bevel/>
                      <a:lightRig rig="flood" dir="t"/>
                    </a:cell3D>
                    <a:solidFill>
                      <a:schemeClr val="bg1">
                        <a:lumMod val="95000"/>
                        <a:alpha val="25000"/>
                      </a:schemeClr>
                    </a:solidFill>
                  </a:tcPr>
                </a:tc>
              </a:tr>
              <a:tr h="1197209">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Wk21</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Wk22</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Wk23</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Wk24 </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Wk25</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Wk26</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Wk27</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Wk28</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Wk29</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pPr marL="0" marR="0" indent="0" algn="l" defTabSz="1042993" rtl="0" eaLnBrk="1" fontAlgn="auto" latinLnBrk="0" hangingPunct="1">
                        <a:lnSpc>
                          <a:spcPct val="100000"/>
                        </a:lnSpc>
                        <a:spcBef>
                          <a:spcPts val="0"/>
                        </a:spcBef>
                        <a:spcAft>
                          <a:spcPts val="0"/>
                        </a:spcAft>
                        <a:buClrTx/>
                        <a:buSzTx/>
                        <a:buFontTx/>
                        <a:buNone/>
                        <a:tabLst/>
                        <a:defRPr/>
                      </a:pPr>
                      <a:endParaRPr lang="en-GB" sz="800" b="1" i="0" baseline="0" dirty="0" smtClean="0">
                        <a:latin typeface="Verdana" pitchFamily="34" charset="0"/>
                      </a:endParaRPr>
                    </a:p>
                    <a:p>
                      <a:pPr marL="0" marR="0" indent="0" algn="l" defTabSz="1042993" rtl="0" eaLnBrk="1" fontAlgn="auto" latinLnBrk="0" hangingPunct="1">
                        <a:lnSpc>
                          <a:spcPct val="100000"/>
                        </a:lnSpc>
                        <a:spcBef>
                          <a:spcPts val="0"/>
                        </a:spcBef>
                        <a:spcAft>
                          <a:spcPts val="0"/>
                        </a:spcAft>
                        <a:buClrTx/>
                        <a:buSzTx/>
                        <a:buFontTx/>
                        <a:buNone/>
                        <a:tabLst/>
                        <a:defRPr/>
                      </a:pPr>
                      <a:endParaRPr lang="en-GB" sz="800" b="1" i="0" baseline="0" dirty="0" smtClean="0">
                        <a:latin typeface="Verdana" pitchFamily="34" charset="0"/>
                      </a:endParaRPr>
                    </a:p>
                    <a:p>
                      <a:pPr marL="0" marR="0" indent="0" algn="ctr" defTabSz="1042993" rtl="0" eaLnBrk="1" fontAlgn="auto" latinLnBrk="0" hangingPunct="1">
                        <a:lnSpc>
                          <a:spcPct val="100000"/>
                        </a:lnSpc>
                        <a:spcBef>
                          <a:spcPts val="0"/>
                        </a:spcBef>
                        <a:spcAft>
                          <a:spcPts val="0"/>
                        </a:spcAft>
                        <a:buClrTx/>
                        <a:buSzTx/>
                        <a:buFontTx/>
                        <a:buNone/>
                        <a:tabLst/>
                        <a:defRPr/>
                      </a:pPr>
                      <a:r>
                        <a:rPr lang="en-GB" sz="800" b="1" i="0" u="sng" baseline="0" dirty="0" smtClean="0">
                          <a:latin typeface="Verdana" pitchFamily="34" charset="0"/>
                        </a:rPr>
                        <a:t>Wk30</a:t>
                      </a:r>
                      <a:endParaRPr lang="en-GB" sz="800" b="0" i="0" u="sng" baseline="0" dirty="0" smtClean="0">
                        <a:latin typeface="Verdana" pitchFamily="34" charset="0"/>
                      </a:endParaRPr>
                    </a:p>
                    <a:p>
                      <a:endParaRPr lang="en-GB" sz="2100" dirty="0"/>
                    </a:p>
                  </a:txBody>
                  <a:tcPr marL="54000" marR="54000" marT="50408" marB="50408">
                    <a:cell3D prstMaterial="dkEdge">
                      <a:bevel/>
                      <a:lightRig rig="flood" dir="t"/>
                    </a:cell3D>
                    <a:solidFill>
                      <a:schemeClr val="bg1">
                        <a:lumMod val="95000"/>
                        <a:alpha val="25000"/>
                      </a:schemeClr>
                    </a:solidFill>
                  </a:tcPr>
                </a:tc>
              </a:tr>
              <a:tr h="1197209">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Wk31</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Wk32</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u="sng" baseline="0" dirty="0" smtClean="0">
                        <a:latin typeface="Verdana" pitchFamily="34" charset="0"/>
                      </a:endParaRPr>
                    </a:p>
                    <a:p>
                      <a:endParaRPr lang="en-GB" sz="800" b="1" i="0" u="sng" baseline="0" dirty="0" smtClean="0">
                        <a:latin typeface="Verdana" pitchFamily="34" charset="0"/>
                      </a:endParaRPr>
                    </a:p>
                    <a:p>
                      <a:pPr algn="ctr"/>
                      <a:r>
                        <a:rPr lang="en-GB" sz="800" b="1" i="0" u="sng" baseline="0" dirty="0" smtClean="0">
                          <a:latin typeface="Verdana" pitchFamily="34" charset="0"/>
                        </a:rPr>
                        <a:t>Wk33</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Wk34</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Wk35</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Wk36</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Wk37</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Wk38</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Wk39</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pPr marL="0" marR="0" indent="0" algn="l" defTabSz="1042993" rtl="0" eaLnBrk="1" fontAlgn="auto" latinLnBrk="0" hangingPunct="1">
                        <a:lnSpc>
                          <a:spcPct val="100000"/>
                        </a:lnSpc>
                        <a:spcBef>
                          <a:spcPts val="0"/>
                        </a:spcBef>
                        <a:spcAft>
                          <a:spcPts val="0"/>
                        </a:spcAft>
                        <a:buClrTx/>
                        <a:buSzTx/>
                        <a:buFontTx/>
                        <a:buNone/>
                        <a:tabLst/>
                        <a:defRPr/>
                      </a:pPr>
                      <a:endParaRPr lang="en-GB" sz="800" b="1" i="0" baseline="0" dirty="0" smtClean="0">
                        <a:latin typeface="Verdana" pitchFamily="34" charset="0"/>
                      </a:endParaRPr>
                    </a:p>
                    <a:p>
                      <a:pPr marL="0" marR="0" indent="0" algn="l" defTabSz="1042993" rtl="0" eaLnBrk="1" fontAlgn="auto" latinLnBrk="0" hangingPunct="1">
                        <a:lnSpc>
                          <a:spcPct val="100000"/>
                        </a:lnSpc>
                        <a:spcBef>
                          <a:spcPts val="0"/>
                        </a:spcBef>
                        <a:spcAft>
                          <a:spcPts val="0"/>
                        </a:spcAft>
                        <a:buClrTx/>
                        <a:buSzTx/>
                        <a:buFontTx/>
                        <a:buNone/>
                        <a:tabLst/>
                        <a:defRPr/>
                      </a:pPr>
                      <a:endParaRPr lang="en-GB" sz="800" b="1" i="0" baseline="0" dirty="0" smtClean="0">
                        <a:latin typeface="Verdana" pitchFamily="34" charset="0"/>
                      </a:endParaRPr>
                    </a:p>
                    <a:p>
                      <a:pPr marL="0" marR="0" indent="0" algn="ctr" defTabSz="1042993" rtl="0" eaLnBrk="1" fontAlgn="auto" latinLnBrk="0" hangingPunct="1">
                        <a:lnSpc>
                          <a:spcPct val="100000"/>
                        </a:lnSpc>
                        <a:spcBef>
                          <a:spcPts val="0"/>
                        </a:spcBef>
                        <a:spcAft>
                          <a:spcPts val="0"/>
                        </a:spcAft>
                        <a:buClrTx/>
                        <a:buSzTx/>
                        <a:buFontTx/>
                        <a:buNone/>
                        <a:tabLst/>
                        <a:defRPr/>
                      </a:pPr>
                      <a:r>
                        <a:rPr lang="en-GB" sz="800" b="1" i="0" u="sng" baseline="0" dirty="0" smtClean="0">
                          <a:latin typeface="Verdana" pitchFamily="34" charset="0"/>
                        </a:rPr>
                        <a:t>Wk40</a:t>
                      </a:r>
                      <a:endParaRPr lang="en-GB" sz="800" b="0" i="0" u="sng" baseline="0" dirty="0" smtClean="0">
                        <a:latin typeface="Verdana" pitchFamily="34" charset="0"/>
                      </a:endParaRPr>
                    </a:p>
                    <a:p>
                      <a:endParaRPr lang="en-GB" sz="2100" dirty="0"/>
                    </a:p>
                  </a:txBody>
                  <a:tcPr marL="54000" marR="54000" marT="50408" marB="50408">
                    <a:cell3D prstMaterial="dkEdge">
                      <a:bevel/>
                      <a:lightRig rig="flood" dir="t"/>
                    </a:cell3D>
                    <a:solidFill>
                      <a:schemeClr val="bg1">
                        <a:lumMod val="95000"/>
                        <a:alpha val="25000"/>
                      </a:schemeClr>
                    </a:solidFill>
                  </a:tcPr>
                </a:tc>
              </a:tr>
              <a:tr h="1197209">
                <a:tc>
                  <a:txBody>
                    <a:bodyPr/>
                    <a:lstStyle/>
                    <a:p>
                      <a:r>
                        <a:rPr lang="en-GB" sz="800" b="1" i="0" baseline="0" dirty="0" smtClean="0">
                          <a:latin typeface="Verdana" pitchFamily="34" charset="0"/>
                        </a:rPr>
                        <a:t> </a:t>
                      </a:r>
                    </a:p>
                    <a:p>
                      <a:endParaRPr lang="en-GB" sz="800" b="1" i="0" baseline="0" dirty="0" smtClean="0">
                        <a:latin typeface="Verdana" pitchFamily="34" charset="0"/>
                      </a:endParaRPr>
                    </a:p>
                    <a:p>
                      <a:pPr algn="ctr"/>
                      <a:r>
                        <a:rPr lang="en-GB" sz="800" b="1" i="0" u="sng" baseline="0" dirty="0" smtClean="0">
                          <a:latin typeface="Verdana" pitchFamily="34" charset="0"/>
                        </a:rPr>
                        <a:t>Wk41</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Wk42</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Wk43</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Wk44</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pPr marL="0" marR="0" indent="0" algn="l" defTabSz="1042993" rtl="0" eaLnBrk="1" fontAlgn="auto" latinLnBrk="0" hangingPunct="1">
                        <a:lnSpc>
                          <a:spcPct val="100000"/>
                        </a:lnSpc>
                        <a:spcBef>
                          <a:spcPts val="0"/>
                        </a:spcBef>
                        <a:spcAft>
                          <a:spcPts val="0"/>
                        </a:spcAft>
                        <a:buClrTx/>
                        <a:buSzTx/>
                        <a:buFontTx/>
                        <a:buNone/>
                        <a:tabLst/>
                        <a:defRPr/>
                      </a:pPr>
                      <a:endParaRPr lang="en-GB" sz="800" b="1" i="0" baseline="0" dirty="0" smtClean="0">
                        <a:latin typeface="Verdana" pitchFamily="34" charset="0"/>
                      </a:endParaRPr>
                    </a:p>
                    <a:p>
                      <a:pPr marL="0" marR="0" indent="0" algn="l" defTabSz="1042993" rtl="0" eaLnBrk="1" fontAlgn="auto" latinLnBrk="0" hangingPunct="1">
                        <a:lnSpc>
                          <a:spcPct val="100000"/>
                        </a:lnSpc>
                        <a:spcBef>
                          <a:spcPts val="0"/>
                        </a:spcBef>
                        <a:spcAft>
                          <a:spcPts val="0"/>
                        </a:spcAft>
                        <a:buClrTx/>
                        <a:buSzTx/>
                        <a:buFontTx/>
                        <a:buNone/>
                        <a:tabLst/>
                        <a:defRPr/>
                      </a:pPr>
                      <a:endParaRPr lang="en-GB" sz="800" b="1" i="0" baseline="0" dirty="0" smtClean="0">
                        <a:latin typeface="Verdana" pitchFamily="34" charset="0"/>
                      </a:endParaRPr>
                    </a:p>
                    <a:p>
                      <a:pPr marL="0" marR="0" indent="0" algn="ctr" defTabSz="1042993" rtl="0" eaLnBrk="1" fontAlgn="auto" latinLnBrk="0" hangingPunct="1">
                        <a:lnSpc>
                          <a:spcPct val="100000"/>
                        </a:lnSpc>
                        <a:spcBef>
                          <a:spcPts val="0"/>
                        </a:spcBef>
                        <a:spcAft>
                          <a:spcPts val="0"/>
                        </a:spcAft>
                        <a:buClrTx/>
                        <a:buSzTx/>
                        <a:buFontTx/>
                        <a:buNone/>
                        <a:tabLst/>
                        <a:defRPr/>
                      </a:pPr>
                      <a:r>
                        <a:rPr lang="en-GB" sz="800" b="1" i="0" u="sng" baseline="0" dirty="0" smtClean="0">
                          <a:latin typeface="Verdana" pitchFamily="34" charset="0"/>
                        </a:rPr>
                        <a:t>Wk45</a:t>
                      </a:r>
                      <a:endParaRPr lang="en-GB" sz="800" b="0" i="0" u="sng" baseline="0" dirty="0" smtClean="0">
                        <a:latin typeface="Verdana" pitchFamily="34" charset="0"/>
                      </a:endParaRPr>
                    </a:p>
                    <a:p>
                      <a:endParaRPr lang="en-GB" sz="2100" dirty="0"/>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r>
            </a:tbl>
          </a:graphicData>
        </a:graphic>
      </p:graphicFrame>
      <p:sp>
        <p:nvSpPr>
          <p:cNvPr id="1028" name="TextBox 4"/>
          <p:cNvSpPr txBox="1">
            <a:spLocks noChangeArrowheads="1"/>
          </p:cNvSpPr>
          <p:nvPr userDrawn="1"/>
        </p:nvSpPr>
        <p:spPr bwMode="auto">
          <a:xfrm>
            <a:off x="125416" y="1155632"/>
            <a:ext cx="4103687" cy="246205"/>
          </a:xfrm>
          <a:prstGeom prst="rect">
            <a:avLst/>
          </a:prstGeom>
          <a:solidFill>
            <a:schemeClr val="bg1"/>
          </a:solidFill>
          <a:ln w="9525">
            <a:solidFill>
              <a:schemeClr val="tx1"/>
            </a:solidFill>
            <a:miter lim="800000"/>
            <a:headEnd/>
            <a:tailEnd/>
          </a:ln>
        </p:spPr>
        <p:txBody>
          <a:bodyPr lIns="91392" tIns="45696" rIns="91392" bIns="45696" anchor="ctr" anchorCtr="1">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eaLnBrk="1" hangingPunct="1">
              <a:defRPr/>
            </a:pPr>
            <a:r>
              <a:rPr lang="en-GB" sz="1000" b="1" dirty="0" smtClean="0"/>
              <a:t>SEPTEMBER</a:t>
            </a:r>
          </a:p>
        </p:txBody>
      </p:sp>
      <p:sp>
        <p:nvSpPr>
          <p:cNvPr id="1029" name="TextBox 5"/>
          <p:cNvSpPr txBox="1">
            <a:spLocks noChangeArrowheads="1"/>
          </p:cNvSpPr>
          <p:nvPr userDrawn="1"/>
        </p:nvSpPr>
        <p:spPr bwMode="auto">
          <a:xfrm>
            <a:off x="4211641" y="1154838"/>
            <a:ext cx="4645025" cy="246205"/>
          </a:xfrm>
          <a:prstGeom prst="rect">
            <a:avLst/>
          </a:prstGeom>
          <a:solidFill>
            <a:schemeClr val="tx1"/>
          </a:solidFill>
          <a:ln w="9525">
            <a:solidFill>
              <a:schemeClr val="tx1"/>
            </a:solidFill>
            <a:miter lim="800000"/>
            <a:headEnd/>
            <a:tailEnd/>
          </a:ln>
        </p:spPr>
        <p:txBody>
          <a:bodyPr lIns="91392" tIns="45696" rIns="91392" bIns="45696" anchor="ctr" anchorCtr="1">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eaLnBrk="1" hangingPunct="1">
              <a:defRPr/>
            </a:pPr>
            <a:r>
              <a:rPr lang="en-GB" sz="1000" b="1" dirty="0" smtClean="0">
                <a:solidFill>
                  <a:schemeClr val="bg1"/>
                </a:solidFill>
              </a:rPr>
              <a:t>OCTOBER</a:t>
            </a:r>
          </a:p>
        </p:txBody>
      </p:sp>
      <p:sp>
        <p:nvSpPr>
          <p:cNvPr id="1030" name="TextBox 7"/>
          <p:cNvSpPr txBox="1">
            <a:spLocks noChangeArrowheads="1"/>
          </p:cNvSpPr>
          <p:nvPr userDrawn="1"/>
        </p:nvSpPr>
        <p:spPr bwMode="auto">
          <a:xfrm>
            <a:off x="8856666" y="1154838"/>
            <a:ext cx="1709737" cy="246205"/>
          </a:xfrm>
          <a:prstGeom prst="rect">
            <a:avLst/>
          </a:prstGeom>
          <a:solidFill>
            <a:schemeClr val="bg1"/>
          </a:solidFill>
          <a:ln w="9525">
            <a:solidFill>
              <a:schemeClr val="tx1"/>
            </a:solidFill>
            <a:miter lim="800000"/>
            <a:headEnd/>
            <a:tailEnd/>
          </a:ln>
        </p:spPr>
        <p:txBody>
          <a:bodyPr lIns="91392" tIns="45696" rIns="91392" bIns="45696" anchor="ctr" anchorCtr="1">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eaLnBrk="1" hangingPunct="1">
              <a:defRPr/>
            </a:pPr>
            <a:r>
              <a:rPr lang="en-GB" sz="1000" b="1" dirty="0" smtClean="0"/>
              <a:t>NOVEMBER</a:t>
            </a:r>
          </a:p>
        </p:txBody>
      </p:sp>
      <p:sp>
        <p:nvSpPr>
          <p:cNvPr id="1031" name="TextBox 8"/>
          <p:cNvSpPr txBox="1">
            <a:spLocks noChangeArrowheads="1"/>
          </p:cNvSpPr>
          <p:nvPr userDrawn="1"/>
        </p:nvSpPr>
        <p:spPr bwMode="auto">
          <a:xfrm>
            <a:off x="107950" y="2343082"/>
            <a:ext cx="2700338" cy="246205"/>
          </a:xfrm>
          <a:prstGeom prst="rect">
            <a:avLst/>
          </a:prstGeom>
          <a:solidFill>
            <a:schemeClr val="bg1"/>
          </a:solidFill>
          <a:ln w="9525">
            <a:solidFill>
              <a:schemeClr val="tx1"/>
            </a:solidFill>
            <a:miter lim="800000"/>
            <a:headEnd/>
            <a:tailEnd/>
          </a:ln>
        </p:spPr>
        <p:txBody>
          <a:bodyPr lIns="91392" tIns="45696" rIns="91392" bIns="45696" anchor="ctr" anchorCtr="1">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eaLnBrk="1" hangingPunct="1">
              <a:defRPr/>
            </a:pPr>
            <a:r>
              <a:rPr lang="en-GB" sz="1000" b="1" dirty="0" smtClean="0"/>
              <a:t>NOVEMBER</a:t>
            </a:r>
          </a:p>
        </p:txBody>
      </p:sp>
      <p:sp>
        <p:nvSpPr>
          <p:cNvPr id="1032" name="TextBox 9"/>
          <p:cNvSpPr txBox="1">
            <a:spLocks noChangeArrowheads="1"/>
          </p:cNvSpPr>
          <p:nvPr userDrawn="1"/>
        </p:nvSpPr>
        <p:spPr bwMode="auto">
          <a:xfrm>
            <a:off x="2808289" y="2343082"/>
            <a:ext cx="4498976" cy="246205"/>
          </a:xfrm>
          <a:prstGeom prst="rect">
            <a:avLst/>
          </a:prstGeom>
          <a:solidFill>
            <a:schemeClr val="tx1"/>
          </a:solidFill>
          <a:ln w="9525">
            <a:solidFill>
              <a:schemeClr val="tx1"/>
            </a:solidFill>
            <a:miter lim="800000"/>
            <a:headEnd/>
            <a:tailEnd/>
          </a:ln>
        </p:spPr>
        <p:txBody>
          <a:bodyPr lIns="91392" tIns="45696" rIns="91392" bIns="45696" anchor="ctr" anchorCtr="1">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eaLnBrk="1" hangingPunct="1">
              <a:defRPr/>
            </a:pPr>
            <a:r>
              <a:rPr lang="en-GB" sz="1000" b="1" dirty="0" smtClean="0">
                <a:solidFill>
                  <a:schemeClr val="bg1"/>
                </a:solidFill>
              </a:rPr>
              <a:t>DECEMBER</a:t>
            </a:r>
          </a:p>
        </p:txBody>
      </p:sp>
      <p:sp>
        <p:nvSpPr>
          <p:cNvPr id="1033" name="TextBox 10"/>
          <p:cNvSpPr txBox="1">
            <a:spLocks noChangeArrowheads="1"/>
          </p:cNvSpPr>
          <p:nvPr userDrawn="1"/>
        </p:nvSpPr>
        <p:spPr bwMode="auto">
          <a:xfrm>
            <a:off x="7289800" y="2343082"/>
            <a:ext cx="3276600" cy="246205"/>
          </a:xfrm>
          <a:prstGeom prst="rect">
            <a:avLst/>
          </a:prstGeom>
          <a:solidFill>
            <a:schemeClr val="bg1"/>
          </a:solidFill>
          <a:ln w="9525">
            <a:solidFill>
              <a:schemeClr val="tx1"/>
            </a:solidFill>
            <a:miter lim="800000"/>
            <a:headEnd/>
            <a:tailEnd/>
          </a:ln>
        </p:spPr>
        <p:txBody>
          <a:bodyPr lIns="91392" tIns="45696" rIns="91392" bIns="45696" anchor="ctr" anchorCtr="1">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eaLnBrk="1" hangingPunct="1">
              <a:defRPr/>
            </a:pPr>
            <a:r>
              <a:rPr lang="en-GB" sz="1000" b="1" dirty="0" smtClean="0"/>
              <a:t>JANUARY</a:t>
            </a:r>
          </a:p>
        </p:txBody>
      </p:sp>
      <p:sp>
        <p:nvSpPr>
          <p:cNvPr id="1034" name="TextBox 11"/>
          <p:cNvSpPr txBox="1">
            <a:spLocks noChangeArrowheads="1"/>
          </p:cNvSpPr>
          <p:nvPr userDrawn="1"/>
        </p:nvSpPr>
        <p:spPr bwMode="auto">
          <a:xfrm>
            <a:off x="125417" y="3530530"/>
            <a:ext cx="1260475" cy="246205"/>
          </a:xfrm>
          <a:prstGeom prst="rect">
            <a:avLst/>
          </a:prstGeom>
          <a:solidFill>
            <a:schemeClr val="bg1"/>
          </a:solidFill>
          <a:ln w="9525">
            <a:solidFill>
              <a:schemeClr val="tx1"/>
            </a:solidFill>
            <a:miter lim="800000"/>
            <a:headEnd/>
            <a:tailEnd/>
          </a:ln>
        </p:spPr>
        <p:txBody>
          <a:bodyPr lIns="91392" tIns="45696" rIns="91392" bIns="45696" anchor="ctr" anchorCtr="1">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eaLnBrk="1" hangingPunct="1">
              <a:defRPr/>
            </a:pPr>
            <a:r>
              <a:rPr lang="en-GB" sz="1000" b="1" dirty="0" smtClean="0"/>
              <a:t>JANUARY</a:t>
            </a:r>
          </a:p>
        </p:txBody>
      </p:sp>
      <p:sp>
        <p:nvSpPr>
          <p:cNvPr id="1035" name="TextBox 12"/>
          <p:cNvSpPr txBox="1">
            <a:spLocks noChangeArrowheads="1"/>
          </p:cNvSpPr>
          <p:nvPr userDrawn="1"/>
        </p:nvSpPr>
        <p:spPr bwMode="auto">
          <a:xfrm>
            <a:off x="1368425" y="3530530"/>
            <a:ext cx="4175125" cy="246205"/>
          </a:xfrm>
          <a:prstGeom prst="rect">
            <a:avLst/>
          </a:prstGeom>
          <a:solidFill>
            <a:schemeClr val="tx1"/>
          </a:solidFill>
          <a:ln w="9525">
            <a:solidFill>
              <a:schemeClr val="tx1"/>
            </a:solidFill>
            <a:miter lim="800000"/>
            <a:headEnd/>
            <a:tailEnd/>
          </a:ln>
        </p:spPr>
        <p:txBody>
          <a:bodyPr lIns="91392" tIns="45696" rIns="91392" bIns="45696" anchor="ctr" anchorCtr="1">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eaLnBrk="1" hangingPunct="1">
              <a:defRPr/>
            </a:pPr>
            <a:r>
              <a:rPr lang="en-GB" sz="1000" b="1" dirty="0" smtClean="0">
                <a:solidFill>
                  <a:schemeClr val="bg1"/>
                </a:solidFill>
              </a:rPr>
              <a:t>FEBRUARY</a:t>
            </a:r>
          </a:p>
        </p:txBody>
      </p:sp>
      <p:sp>
        <p:nvSpPr>
          <p:cNvPr id="1036" name="TextBox 13"/>
          <p:cNvSpPr txBox="1">
            <a:spLocks noChangeArrowheads="1"/>
          </p:cNvSpPr>
          <p:nvPr userDrawn="1"/>
        </p:nvSpPr>
        <p:spPr bwMode="auto">
          <a:xfrm>
            <a:off x="5543550" y="3530530"/>
            <a:ext cx="4500563" cy="246205"/>
          </a:xfrm>
          <a:prstGeom prst="rect">
            <a:avLst/>
          </a:prstGeom>
          <a:solidFill>
            <a:schemeClr val="bg1"/>
          </a:solidFill>
          <a:ln w="9525">
            <a:solidFill>
              <a:schemeClr val="tx1"/>
            </a:solidFill>
            <a:miter lim="800000"/>
            <a:headEnd/>
            <a:tailEnd/>
          </a:ln>
        </p:spPr>
        <p:txBody>
          <a:bodyPr lIns="91392" tIns="45696" rIns="91392" bIns="45696" anchor="ctr" anchorCtr="1">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eaLnBrk="1" hangingPunct="1">
              <a:defRPr/>
            </a:pPr>
            <a:r>
              <a:rPr lang="en-GB" sz="1000" b="1" dirty="0" smtClean="0"/>
              <a:t>MARCH</a:t>
            </a:r>
          </a:p>
        </p:txBody>
      </p:sp>
      <p:sp>
        <p:nvSpPr>
          <p:cNvPr id="1037" name="TextBox 14"/>
          <p:cNvSpPr txBox="1">
            <a:spLocks noChangeArrowheads="1"/>
          </p:cNvSpPr>
          <p:nvPr userDrawn="1"/>
        </p:nvSpPr>
        <p:spPr bwMode="auto">
          <a:xfrm>
            <a:off x="10044117" y="3531326"/>
            <a:ext cx="522287" cy="246205"/>
          </a:xfrm>
          <a:prstGeom prst="rect">
            <a:avLst/>
          </a:prstGeom>
          <a:solidFill>
            <a:schemeClr val="tx1"/>
          </a:solidFill>
          <a:ln w="9525">
            <a:solidFill>
              <a:schemeClr val="tx1"/>
            </a:solidFill>
            <a:miter lim="800000"/>
            <a:headEnd/>
            <a:tailEnd/>
          </a:ln>
        </p:spPr>
        <p:txBody>
          <a:bodyPr lIns="91392" tIns="45696" rIns="91392" bIns="45696" anchor="ctr" anchorCtr="1">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eaLnBrk="1" hangingPunct="1">
              <a:defRPr/>
            </a:pPr>
            <a:endParaRPr lang="en-GB" sz="1000" b="1" dirty="0" smtClean="0">
              <a:solidFill>
                <a:schemeClr val="bg1"/>
              </a:solidFill>
            </a:endParaRPr>
          </a:p>
        </p:txBody>
      </p:sp>
      <p:sp>
        <p:nvSpPr>
          <p:cNvPr id="1038" name="TextBox 15"/>
          <p:cNvSpPr txBox="1">
            <a:spLocks noChangeArrowheads="1"/>
          </p:cNvSpPr>
          <p:nvPr userDrawn="1"/>
        </p:nvSpPr>
        <p:spPr bwMode="auto">
          <a:xfrm>
            <a:off x="125414" y="4737031"/>
            <a:ext cx="3816350" cy="246205"/>
          </a:xfrm>
          <a:prstGeom prst="rect">
            <a:avLst/>
          </a:prstGeom>
          <a:solidFill>
            <a:schemeClr val="tx1"/>
          </a:solidFill>
          <a:ln w="9525">
            <a:solidFill>
              <a:schemeClr val="tx1"/>
            </a:solidFill>
            <a:miter lim="800000"/>
            <a:headEnd/>
            <a:tailEnd/>
          </a:ln>
        </p:spPr>
        <p:txBody>
          <a:bodyPr lIns="91392" tIns="45696" rIns="91392" bIns="45696" anchor="ctr" anchorCtr="1">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eaLnBrk="1" hangingPunct="1">
              <a:defRPr/>
            </a:pPr>
            <a:r>
              <a:rPr lang="en-GB" sz="1000" b="1" dirty="0" smtClean="0">
                <a:solidFill>
                  <a:schemeClr val="bg1"/>
                </a:solidFill>
              </a:rPr>
              <a:t>APRIL</a:t>
            </a:r>
          </a:p>
        </p:txBody>
      </p:sp>
      <p:sp>
        <p:nvSpPr>
          <p:cNvPr id="1039" name="TextBox 16"/>
          <p:cNvSpPr txBox="1">
            <a:spLocks noChangeArrowheads="1"/>
          </p:cNvSpPr>
          <p:nvPr userDrawn="1"/>
        </p:nvSpPr>
        <p:spPr bwMode="auto">
          <a:xfrm>
            <a:off x="3924300" y="4737031"/>
            <a:ext cx="4498976" cy="246205"/>
          </a:xfrm>
          <a:prstGeom prst="rect">
            <a:avLst/>
          </a:prstGeom>
          <a:solidFill>
            <a:schemeClr val="bg1"/>
          </a:solidFill>
          <a:ln w="9525">
            <a:solidFill>
              <a:schemeClr val="tx1"/>
            </a:solidFill>
            <a:miter lim="800000"/>
            <a:headEnd/>
            <a:tailEnd/>
          </a:ln>
        </p:spPr>
        <p:txBody>
          <a:bodyPr lIns="91392" tIns="45696" rIns="91392" bIns="45696" anchor="ctr" anchorCtr="1">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eaLnBrk="1" hangingPunct="1">
              <a:defRPr/>
            </a:pPr>
            <a:r>
              <a:rPr lang="en-GB" sz="1000" b="1" dirty="0" smtClean="0"/>
              <a:t>MAY</a:t>
            </a:r>
          </a:p>
        </p:txBody>
      </p:sp>
      <p:sp>
        <p:nvSpPr>
          <p:cNvPr id="1040" name="TextBox 17"/>
          <p:cNvSpPr txBox="1">
            <a:spLocks noChangeArrowheads="1"/>
          </p:cNvSpPr>
          <p:nvPr userDrawn="1"/>
        </p:nvSpPr>
        <p:spPr bwMode="auto">
          <a:xfrm>
            <a:off x="8423278" y="4737031"/>
            <a:ext cx="2124075" cy="246205"/>
          </a:xfrm>
          <a:prstGeom prst="rect">
            <a:avLst/>
          </a:prstGeom>
          <a:solidFill>
            <a:schemeClr val="tx1"/>
          </a:solidFill>
          <a:ln w="9525">
            <a:solidFill>
              <a:schemeClr val="tx1"/>
            </a:solidFill>
            <a:miter lim="800000"/>
            <a:headEnd/>
            <a:tailEnd/>
          </a:ln>
        </p:spPr>
        <p:txBody>
          <a:bodyPr lIns="91392" tIns="45696" rIns="91392" bIns="45696" anchor="ctr" anchorCtr="1">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eaLnBrk="1" hangingPunct="1">
              <a:defRPr/>
            </a:pPr>
            <a:r>
              <a:rPr lang="en-GB" sz="1000" b="1" dirty="0" smtClean="0">
                <a:solidFill>
                  <a:schemeClr val="bg1"/>
                </a:solidFill>
              </a:rPr>
              <a:t>JUNE</a:t>
            </a:r>
          </a:p>
        </p:txBody>
      </p:sp>
      <p:sp>
        <p:nvSpPr>
          <p:cNvPr id="1041" name="TextBox 18"/>
          <p:cNvSpPr txBox="1">
            <a:spLocks noChangeArrowheads="1"/>
          </p:cNvSpPr>
          <p:nvPr userDrawn="1"/>
        </p:nvSpPr>
        <p:spPr bwMode="auto">
          <a:xfrm>
            <a:off x="107953" y="5942737"/>
            <a:ext cx="2339975" cy="246205"/>
          </a:xfrm>
          <a:prstGeom prst="rect">
            <a:avLst/>
          </a:prstGeom>
          <a:solidFill>
            <a:schemeClr val="tx1"/>
          </a:solidFill>
          <a:ln w="9525">
            <a:solidFill>
              <a:schemeClr val="tx1"/>
            </a:solidFill>
            <a:miter lim="800000"/>
            <a:headEnd/>
            <a:tailEnd/>
          </a:ln>
        </p:spPr>
        <p:txBody>
          <a:bodyPr lIns="91392" tIns="45696" rIns="91392" bIns="45696" anchor="ctr" anchorCtr="1">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eaLnBrk="1" hangingPunct="1">
              <a:defRPr/>
            </a:pPr>
            <a:r>
              <a:rPr lang="en-GB" sz="1000" b="1" dirty="0" smtClean="0">
                <a:solidFill>
                  <a:schemeClr val="bg1"/>
                </a:solidFill>
              </a:rPr>
              <a:t>JUNE</a:t>
            </a:r>
          </a:p>
        </p:txBody>
      </p:sp>
      <p:sp>
        <p:nvSpPr>
          <p:cNvPr id="1042" name="TextBox 19"/>
          <p:cNvSpPr txBox="1">
            <a:spLocks noChangeArrowheads="1"/>
          </p:cNvSpPr>
          <p:nvPr userDrawn="1"/>
        </p:nvSpPr>
        <p:spPr bwMode="auto">
          <a:xfrm>
            <a:off x="2411413" y="5942737"/>
            <a:ext cx="2916237" cy="246205"/>
          </a:xfrm>
          <a:prstGeom prst="rect">
            <a:avLst/>
          </a:prstGeom>
          <a:solidFill>
            <a:schemeClr val="bg1"/>
          </a:solidFill>
          <a:ln w="9525">
            <a:solidFill>
              <a:schemeClr val="tx1"/>
            </a:solidFill>
            <a:miter lim="800000"/>
            <a:headEnd/>
            <a:tailEnd/>
          </a:ln>
        </p:spPr>
        <p:txBody>
          <a:bodyPr lIns="91392" tIns="45696" rIns="91392" bIns="45696" anchor="ctr" anchorCtr="1">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eaLnBrk="1" hangingPunct="1">
              <a:defRPr/>
            </a:pPr>
            <a:r>
              <a:rPr lang="en-GB" sz="1000" b="1" dirty="0" smtClean="0"/>
              <a:t>JULY</a:t>
            </a:r>
          </a:p>
        </p:txBody>
      </p:sp>
      <p:pic>
        <p:nvPicPr>
          <p:cNvPr id="2" name="Picture 18"/>
          <p:cNvPicPr>
            <a:picLocks noChangeAspect="1" noChangeArrowheads="1"/>
          </p:cNvPicPr>
          <p:nvPr userDrawn="1"/>
        </p:nvPicPr>
        <p:blipFill>
          <a:blip r:embed="rId6" cstate="print"/>
          <a:srcRect/>
          <a:stretch>
            <a:fillRect/>
          </a:stretch>
        </p:blipFill>
        <p:spPr bwMode="auto">
          <a:xfrm>
            <a:off x="8861425" y="107950"/>
            <a:ext cx="1685925" cy="5905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Lst>
  <p:txStyles>
    <p:titleStyle>
      <a:lvl1pPr algn="ctr" defTabSz="1042436" rtl="0" eaLnBrk="0" fontAlgn="base" hangingPunct="0">
        <a:spcBef>
          <a:spcPct val="0"/>
        </a:spcBef>
        <a:spcAft>
          <a:spcPct val="0"/>
        </a:spcAft>
        <a:defRPr sz="5000" kern="1200">
          <a:solidFill>
            <a:schemeClr val="tx1"/>
          </a:solidFill>
          <a:latin typeface="+mj-lt"/>
          <a:ea typeface="+mj-ea"/>
          <a:cs typeface="+mj-cs"/>
        </a:defRPr>
      </a:lvl1pPr>
      <a:lvl2pPr algn="ctr" defTabSz="1042436" rtl="0" eaLnBrk="0" fontAlgn="base" hangingPunct="0">
        <a:spcBef>
          <a:spcPct val="0"/>
        </a:spcBef>
        <a:spcAft>
          <a:spcPct val="0"/>
        </a:spcAft>
        <a:defRPr sz="5000">
          <a:solidFill>
            <a:schemeClr val="tx1"/>
          </a:solidFill>
          <a:latin typeface="Calibri" pitchFamily="34" charset="0"/>
        </a:defRPr>
      </a:lvl2pPr>
      <a:lvl3pPr algn="ctr" defTabSz="1042436" rtl="0" eaLnBrk="0" fontAlgn="base" hangingPunct="0">
        <a:spcBef>
          <a:spcPct val="0"/>
        </a:spcBef>
        <a:spcAft>
          <a:spcPct val="0"/>
        </a:spcAft>
        <a:defRPr sz="5000">
          <a:solidFill>
            <a:schemeClr val="tx1"/>
          </a:solidFill>
          <a:latin typeface="Calibri" pitchFamily="34" charset="0"/>
        </a:defRPr>
      </a:lvl3pPr>
      <a:lvl4pPr algn="ctr" defTabSz="1042436" rtl="0" eaLnBrk="0" fontAlgn="base" hangingPunct="0">
        <a:spcBef>
          <a:spcPct val="0"/>
        </a:spcBef>
        <a:spcAft>
          <a:spcPct val="0"/>
        </a:spcAft>
        <a:defRPr sz="5000">
          <a:solidFill>
            <a:schemeClr val="tx1"/>
          </a:solidFill>
          <a:latin typeface="Calibri" pitchFamily="34" charset="0"/>
        </a:defRPr>
      </a:lvl4pPr>
      <a:lvl5pPr algn="ctr" defTabSz="1042436" rtl="0" eaLnBrk="0" fontAlgn="base" hangingPunct="0">
        <a:spcBef>
          <a:spcPct val="0"/>
        </a:spcBef>
        <a:spcAft>
          <a:spcPct val="0"/>
        </a:spcAft>
        <a:defRPr sz="5000">
          <a:solidFill>
            <a:schemeClr val="tx1"/>
          </a:solidFill>
          <a:latin typeface="Calibri" pitchFamily="34" charset="0"/>
        </a:defRPr>
      </a:lvl5pPr>
      <a:lvl6pPr marL="456960" algn="ctr" defTabSz="1042436" rtl="0" fontAlgn="base">
        <a:spcBef>
          <a:spcPct val="0"/>
        </a:spcBef>
        <a:spcAft>
          <a:spcPct val="0"/>
        </a:spcAft>
        <a:defRPr sz="5000">
          <a:solidFill>
            <a:schemeClr val="tx1"/>
          </a:solidFill>
          <a:latin typeface="Calibri" pitchFamily="34" charset="0"/>
        </a:defRPr>
      </a:lvl6pPr>
      <a:lvl7pPr marL="913915" algn="ctr" defTabSz="1042436" rtl="0" fontAlgn="base">
        <a:spcBef>
          <a:spcPct val="0"/>
        </a:spcBef>
        <a:spcAft>
          <a:spcPct val="0"/>
        </a:spcAft>
        <a:defRPr sz="5000">
          <a:solidFill>
            <a:schemeClr val="tx1"/>
          </a:solidFill>
          <a:latin typeface="Calibri" pitchFamily="34" charset="0"/>
        </a:defRPr>
      </a:lvl7pPr>
      <a:lvl8pPr marL="1370874" algn="ctr" defTabSz="1042436" rtl="0" fontAlgn="base">
        <a:spcBef>
          <a:spcPct val="0"/>
        </a:spcBef>
        <a:spcAft>
          <a:spcPct val="0"/>
        </a:spcAft>
        <a:defRPr sz="5000">
          <a:solidFill>
            <a:schemeClr val="tx1"/>
          </a:solidFill>
          <a:latin typeface="Calibri" pitchFamily="34" charset="0"/>
        </a:defRPr>
      </a:lvl8pPr>
      <a:lvl9pPr marL="1827831" algn="ctr" defTabSz="1042436" rtl="0" fontAlgn="base">
        <a:spcBef>
          <a:spcPct val="0"/>
        </a:spcBef>
        <a:spcAft>
          <a:spcPct val="0"/>
        </a:spcAft>
        <a:defRPr sz="5000">
          <a:solidFill>
            <a:schemeClr val="tx1"/>
          </a:solidFill>
          <a:latin typeface="Calibri" pitchFamily="34" charset="0"/>
        </a:defRPr>
      </a:lvl9pPr>
    </p:titleStyle>
    <p:bodyStyle>
      <a:lvl1pPr marL="390318" indent="-390318" algn="l" defTabSz="1042436" rtl="0" eaLnBrk="0" fontAlgn="base" hangingPunct="0">
        <a:spcBef>
          <a:spcPct val="20000"/>
        </a:spcBef>
        <a:spcAft>
          <a:spcPct val="0"/>
        </a:spcAft>
        <a:buFont typeface="Arial" charset="0"/>
        <a:buChar char="•"/>
        <a:defRPr sz="3700" kern="1200">
          <a:solidFill>
            <a:schemeClr val="tx1"/>
          </a:solidFill>
          <a:latin typeface="+mn-lt"/>
          <a:ea typeface="+mn-ea"/>
          <a:cs typeface="+mn-cs"/>
        </a:defRPr>
      </a:lvl1pPr>
      <a:lvl2pPr marL="845690" indent="-325266" algn="l" defTabSz="1042436" rtl="0" eaLnBrk="0" fontAlgn="base" hangingPunct="0">
        <a:spcBef>
          <a:spcPct val="20000"/>
        </a:spcBef>
        <a:spcAft>
          <a:spcPct val="0"/>
        </a:spcAft>
        <a:buFont typeface="Arial" charset="0"/>
        <a:buChar char="–"/>
        <a:defRPr sz="3300" kern="1200">
          <a:solidFill>
            <a:schemeClr val="tx1"/>
          </a:solidFill>
          <a:latin typeface="+mn-lt"/>
          <a:ea typeface="+mn-ea"/>
          <a:cs typeface="+mn-cs"/>
        </a:defRPr>
      </a:lvl2pPr>
      <a:lvl3pPr marL="1302649" indent="-260212" algn="l" defTabSz="1042436" rtl="0" eaLnBrk="0" fontAlgn="base" hangingPunct="0">
        <a:spcBef>
          <a:spcPct val="20000"/>
        </a:spcBef>
        <a:spcAft>
          <a:spcPct val="0"/>
        </a:spcAft>
        <a:buFont typeface="Arial" charset="0"/>
        <a:buChar char="•"/>
        <a:defRPr sz="2700" kern="1200">
          <a:solidFill>
            <a:schemeClr val="tx1"/>
          </a:solidFill>
          <a:latin typeface="+mn-lt"/>
          <a:ea typeface="+mn-ea"/>
          <a:cs typeface="+mn-cs"/>
        </a:defRPr>
      </a:lvl3pPr>
      <a:lvl4pPr marL="1823072" indent="-260212" algn="l" defTabSz="1042436" rtl="0" eaLnBrk="0" fontAlgn="base" hangingPunct="0">
        <a:spcBef>
          <a:spcPct val="20000"/>
        </a:spcBef>
        <a:spcAft>
          <a:spcPct val="0"/>
        </a:spcAft>
        <a:buFont typeface="Arial" charset="0"/>
        <a:buChar char="–"/>
        <a:defRPr sz="2300" kern="1200">
          <a:solidFill>
            <a:schemeClr val="tx1"/>
          </a:solidFill>
          <a:latin typeface="+mn-lt"/>
          <a:ea typeface="+mn-ea"/>
          <a:cs typeface="+mn-cs"/>
        </a:defRPr>
      </a:lvl4pPr>
      <a:lvl5pPr marL="2345083" indent="-260212" algn="l" defTabSz="1042436" rtl="0" eaLnBrk="0" fontAlgn="base" hangingPunct="0">
        <a:spcBef>
          <a:spcPct val="20000"/>
        </a:spcBef>
        <a:spcAft>
          <a:spcPct val="0"/>
        </a:spcAft>
        <a:buFont typeface="Arial" charset="0"/>
        <a:buChar char="»"/>
        <a:defRPr sz="2300" kern="1200">
          <a:solidFill>
            <a:schemeClr val="tx1"/>
          </a:solidFill>
          <a:latin typeface="+mn-lt"/>
          <a:ea typeface="+mn-ea"/>
          <a:cs typeface="+mn-cs"/>
        </a:defRPr>
      </a:lvl5pPr>
      <a:lvl6pPr marL="2866711" indent="-260610" algn="l" defTabSz="1042441"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7931" indent="-260610" algn="l" defTabSz="1042441"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09153" indent="-260610" algn="l" defTabSz="1042441"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0372" indent="-260610" algn="l" defTabSz="1042441"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2441" rtl="0" eaLnBrk="1" latinLnBrk="0" hangingPunct="1">
        <a:defRPr sz="2100" kern="1200">
          <a:solidFill>
            <a:schemeClr val="tx1"/>
          </a:solidFill>
          <a:latin typeface="+mn-lt"/>
          <a:ea typeface="+mn-ea"/>
          <a:cs typeface="+mn-cs"/>
        </a:defRPr>
      </a:lvl1pPr>
      <a:lvl2pPr marL="521220" algn="l" defTabSz="1042441" rtl="0" eaLnBrk="1" latinLnBrk="0" hangingPunct="1">
        <a:defRPr sz="2100" kern="1200">
          <a:solidFill>
            <a:schemeClr val="tx1"/>
          </a:solidFill>
          <a:latin typeface="+mn-lt"/>
          <a:ea typeface="+mn-ea"/>
          <a:cs typeface="+mn-cs"/>
        </a:defRPr>
      </a:lvl2pPr>
      <a:lvl3pPr marL="1042441" algn="l" defTabSz="1042441" rtl="0" eaLnBrk="1" latinLnBrk="0" hangingPunct="1">
        <a:defRPr sz="2100" kern="1200">
          <a:solidFill>
            <a:schemeClr val="tx1"/>
          </a:solidFill>
          <a:latin typeface="+mn-lt"/>
          <a:ea typeface="+mn-ea"/>
          <a:cs typeface="+mn-cs"/>
        </a:defRPr>
      </a:lvl3pPr>
      <a:lvl4pPr marL="1563661" algn="l" defTabSz="1042441" rtl="0" eaLnBrk="1" latinLnBrk="0" hangingPunct="1">
        <a:defRPr sz="2100" kern="1200">
          <a:solidFill>
            <a:schemeClr val="tx1"/>
          </a:solidFill>
          <a:latin typeface="+mn-lt"/>
          <a:ea typeface="+mn-ea"/>
          <a:cs typeface="+mn-cs"/>
        </a:defRPr>
      </a:lvl4pPr>
      <a:lvl5pPr marL="2084880" algn="l" defTabSz="1042441" rtl="0" eaLnBrk="1" latinLnBrk="0" hangingPunct="1">
        <a:defRPr sz="2100" kern="1200">
          <a:solidFill>
            <a:schemeClr val="tx1"/>
          </a:solidFill>
          <a:latin typeface="+mn-lt"/>
          <a:ea typeface="+mn-ea"/>
          <a:cs typeface="+mn-cs"/>
        </a:defRPr>
      </a:lvl5pPr>
      <a:lvl6pPr marL="2606101" algn="l" defTabSz="1042441" rtl="0" eaLnBrk="1" latinLnBrk="0" hangingPunct="1">
        <a:defRPr sz="2100" kern="1200">
          <a:solidFill>
            <a:schemeClr val="tx1"/>
          </a:solidFill>
          <a:latin typeface="+mn-lt"/>
          <a:ea typeface="+mn-ea"/>
          <a:cs typeface="+mn-cs"/>
        </a:defRPr>
      </a:lvl6pPr>
      <a:lvl7pPr marL="3127323" algn="l" defTabSz="1042441" rtl="0" eaLnBrk="1" latinLnBrk="0" hangingPunct="1">
        <a:defRPr sz="2100" kern="1200">
          <a:solidFill>
            <a:schemeClr val="tx1"/>
          </a:solidFill>
          <a:latin typeface="+mn-lt"/>
          <a:ea typeface="+mn-ea"/>
          <a:cs typeface="+mn-cs"/>
        </a:defRPr>
      </a:lvl7pPr>
      <a:lvl8pPr marL="3648541" algn="l" defTabSz="1042441" rtl="0" eaLnBrk="1" latinLnBrk="0" hangingPunct="1">
        <a:defRPr sz="2100" kern="1200">
          <a:solidFill>
            <a:schemeClr val="tx1"/>
          </a:solidFill>
          <a:latin typeface="+mn-lt"/>
          <a:ea typeface="+mn-ea"/>
          <a:cs typeface="+mn-cs"/>
        </a:defRPr>
      </a:lvl8pPr>
      <a:lvl9pPr marL="4169762" algn="l" defTabSz="1042441" rtl="0" eaLnBrk="1" latinLnBrk="0" hangingPunct="1">
        <a:defRPr sz="21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1065216"/>
            <a:ext cx="10693400" cy="6496050"/>
          </a:xfrm>
          <a:prstGeom prst="rect">
            <a:avLst/>
          </a:prstGeom>
          <a:solidFill>
            <a:srgbClr val="3B5AF7">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defTabSz="1042441" fontAlgn="auto">
              <a:spcBef>
                <a:spcPts val="0"/>
              </a:spcBef>
              <a:spcAft>
                <a:spcPts val="0"/>
              </a:spcAft>
              <a:tabLst>
                <a:tab pos="2957534" algn="l"/>
              </a:tabLst>
              <a:defRPr/>
            </a:pPr>
            <a:endParaRPr lang="en-GB" dirty="0">
              <a:solidFill>
                <a:prstClr val="white"/>
              </a:solidFill>
            </a:endParaRPr>
          </a:p>
        </p:txBody>
      </p:sp>
      <p:sp>
        <p:nvSpPr>
          <p:cNvPr id="5" name="Rounded Rectangle 4">
            <a:hlinkClick r:id="rId3" action="ppaction://hlinksldjump"/>
          </p:cNvPr>
          <p:cNvSpPr/>
          <p:nvPr/>
        </p:nvSpPr>
        <p:spPr>
          <a:xfrm>
            <a:off x="540690" y="7108721"/>
            <a:ext cx="2143140" cy="285752"/>
          </a:xfrm>
          <a:prstGeom prst="roundRect">
            <a:avLst/>
          </a:prstGeom>
          <a:solidFill>
            <a:srgbClr val="3B5AF7"/>
          </a:solidFill>
          <a:ln/>
        </p:spPr>
        <p:style>
          <a:lnRef idx="0">
            <a:schemeClr val="accent1"/>
          </a:lnRef>
          <a:fillRef idx="3">
            <a:schemeClr val="accent1"/>
          </a:fillRef>
          <a:effectRef idx="3">
            <a:schemeClr val="accent1"/>
          </a:effectRef>
          <a:fontRef idx="minor">
            <a:schemeClr val="lt1"/>
          </a:fontRef>
        </p:style>
        <p:txBody>
          <a:bodyPr lIns="91392" tIns="45696" rIns="91392" bIns="45696" anchor="ctr"/>
          <a:lstStyle/>
          <a:p>
            <a:pPr algn="ctr" defTabSz="1042441" fontAlgn="auto">
              <a:spcBef>
                <a:spcPts val="0"/>
              </a:spcBef>
              <a:spcAft>
                <a:spcPts val="0"/>
              </a:spcAft>
              <a:defRPr/>
            </a:pPr>
            <a:r>
              <a:rPr lang="en-GB" sz="1300" b="1" dirty="0">
                <a:solidFill>
                  <a:prstClr val="white"/>
                </a:solidFill>
                <a:effectLst>
                  <a:outerShdw blurRad="50800" dist="38100" dir="2700000" algn="tl" rotWithShape="0">
                    <a:prstClr val="black">
                      <a:alpha val="40000"/>
                    </a:prstClr>
                  </a:outerShdw>
                </a:effectLst>
                <a:latin typeface="Verdana" pitchFamily="34" charset="0"/>
              </a:rPr>
              <a:t>Return to Routemap</a:t>
            </a:r>
          </a:p>
        </p:txBody>
      </p:sp>
      <p:pic>
        <p:nvPicPr>
          <p:cNvPr id="6150" name="Picture 5"/>
          <p:cNvPicPr>
            <a:picLocks noChangeAspect="1" noChangeArrowheads="1"/>
          </p:cNvPicPr>
          <p:nvPr userDrawn="1"/>
        </p:nvPicPr>
        <p:blipFill>
          <a:blip r:embed="rId4" cstate="print"/>
          <a:srcRect/>
          <a:stretch>
            <a:fillRect/>
          </a:stretch>
        </p:blipFill>
        <p:spPr bwMode="auto">
          <a:xfrm>
            <a:off x="8802689" y="180975"/>
            <a:ext cx="1685925" cy="588963"/>
          </a:xfrm>
          <a:prstGeom prst="rect">
            <a:avLst/>
          </a:prstGeom>
          <a:noFill/>
          <a:ln w="9525">
            <a:noFill/>
            <a:miter lim="800000"/>
            <a:headEnd/>
            <a:tailEnd/>
          </a:ln>
        </p:spPr>
      </p:pic>
    </p:spTree>
    <p:extLst>
      <p:ext uri="{BB962C8B-B14F-4D97-AF65-F5344CB8AC3E}">
        <p14:creationId xmlns:p14="http://schemas.microsoft.com/office/powerpoint/2010/main" val="2869683491"/>
      </p:ext>
    </p:extLst>
  </p:cSld>
  <p:clrMap bg1="lt1" tx1="dk1" bg2="lt2" tx2="dk2" accent1="accent1" accent2="accent2" accent3="accent3" accent4="accent4" accent5="accent5" accent6="accent6" hlink="hlink" folHlink="folHlink"/>
  <p:sldLayoutIdLst>
    <p:sldLayoutId id="2147483705" r:id="rId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6960" algn="ctr" rtl="0" fontAlgn="base">
        <a:spcBef>
          <a:spcPct val="0"/>
        </a:spcBef>
        <a:spcAft>
          <a:spcPct val="0"/>
        </a:spcAft>
        <a:defRPr sz="4400">
          <a:solidFill>
            <a:schemeClr val="tx1"/>
          </a:solidFill>
          <a:latin typeface="Calibri" pitchFamily="34" charset="0"/>
        </a:defRPr>
      </a:lvl6pPr>
      <a:lvl7pPr marL="913915" algn="ctr" rtl="0" fontAlgn="base">
        <a:spcBef>
          <a:spcPct val="0"/>
        </a:spcBef>
        <a:spcAft>
          <a:spcPct val="0"/>
        </a:spcAft>
        <a:defRPr sz="4400">
          <a:solidFill>
            <a:schemeClr val="tx1"/>
          </a:solidFill>
          <a:latin typeface="Calibri" pitchFamily="34" charset="0"/>
        </a:defRPr>
      </a:lvl7pPr>
      <a:lvl8pPr marL="1370874" algn="ctr" rtl="0" fontAlgn="base">
        <a:spcBef>
          <a:spcPct val="0"/>
        </a:spcBef>
        <a:spcAft>
          <a:spcPct val="0"/>
        </a:spcAft>
        <a:defRPr sz="4400">
          <a:solidFill>
            <a:schemeClr val="tx1"/>
          </a:solidFill>
          <a:latin typeface="Calibri" pitchFamily="34" charset="0"/>
        </a:defRPr>
      </a:lvl8pPr>
      <a:lvl9pPr marL="1827831" algn="ctr" rtl="0" fontAlgn="base">
        <a:spcBef>
          <a:spcPct val="0"/>
        </a:spcBef>
        <a:spcAft>
          <a:spcPct val="0"/>
        </a:spcAft>
        <a:defRPr sz="4400">
          <a:solidFill>
            <a:schemeClr val="tx1"/>
          </a:solidFill>
          <a:latin typeface="Calibri" pitchFamily="34" charset="0"/>
        </a:defRPr>
      </a:lvl9pPr>
    </p:titleStyle>
    <p:bodyStyle>
      <a:lvl1pPr marL="342719" indent="-342719"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557" indent="-285599" algn="l" rtl="0" eaLnBrk="0" fontAlgn="base" hangingPunct="0">
        <a:spcBef>
          <a:spcPct val="20000"/>
        </a:spcBef>
        <a:spcAft>
          <a:spcPct val="0"/>
        </a:spcAft>
        <a:buFont typeface="Arial" charset="0"/>
        <a:buChar char="–"/>
        <a:defRPr sz="2900" kern="1200">
          <a:solidFill>
            <a:schemeClr val="tx1"/>
          </a:solidFill>
          <a:latin typeface="+mn-lt"/>
          <a:ea typeface="+mn-ea"/>
          <a:cs typeface="+mn-cs"/>
        </a:defRPr>
      </a:lvl2pPr>
      <a:lvl3pPr marL="1142395" indent="-22848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599352" indent="-228480" algn="l" rtl="0" eaLnBrk="0" fontAlgn="base" hangingPunct="0">
        <a:spcBef>
          <a:spcPct val="20000"/>
        </a:spcBef>
        <a:spcAft>
          <a:spcPct val="0"/>
        </a:spcAft>
        <a:buFont typeface="Arial" charset="0"/>
        <a:buChar char="–"/>
        <a:defRPr sz="2100" kern="1200">
          <a:solidFill>
            <a:schemeClr val="tx1"/>
          </a:solidFill>
          <a:latin typeface="+mn-lt"/>
          <a:ea typeface="+mn-ea"/>
          <a:cs typeface="+mn-cs"/>
        </a:defRPr>
      </a:lvl4pPr>
      <a:lvl5pPr marL="2056311" indent="-228480" algn="l" rtl="0" eaLnBrk="0" fontAlgn="base" hangingPunct="0">
        <a:spcBef>
          <a:spcPct val="20000"/>
        </a:spcBef>
        <a:spcAft>
          <a:spcPct val="0"/>
        </a:spcAft>
        <a:buFont typeface="Arial" charset="0"/>
        <a:buChar char="»"/>
        <a:defRPr sz="2100" kern="1200">
          <a:solidFill>
            <a:schemeClr val="tx1"/>
          </a:solidFill>
          <a:latin typeface="+mn-lt"/>
          <a:ea typeface="+mn-ea"/>
          <a:cs typeface="+mn-cs"/>
        </a:defRPr>
      </a:lvl5pPr>
      <a:lvl6pPr marL="2513269"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2970227"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427186"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3884143"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en-US"/>
      </a:defPPr>
      <a:lvl1pPr marL="0" algn="l" defTabSz="913915" rtl="0" eaLnBrk="1" latinLnBrk="0" hangingPunct="1">
        <a:defRPr sz="1800" kern="1200">
          <a:solidFill>
            <a:schemeClr val="tx1"/>
          </a:solidFill>
          <a:latin typeface="+mn-lt"/>
          <a:ea typeface="+mn-ea"/>
          <a:cs typeface="+mn-cs"/>
        </a:defRPr>
      </a:lvl1pPr>
      <a:lvl2pPr marL="456960" algn="l" defTabSz="913915" rtl="0" eaLnBrk="1" latinLnBrk="0" hangingPunct="1">
        <a:defRPr sz="1800" kern="1200">
          <a:solidFill>
            <a:schemeClr val="tx1"/>
          </a:solidFill>
          <a:latin typeface="+mn-lt"/>
          <a:ea typeface="+mn-ea"/>
          <a:cs typeface="+mn-cs"/>
        </a:defRPr>
      </a:lvl2pPr>
      <a:lvl3pPr marL="913915" algn="l" defTabSz="913915" rtl="0" eaLnBrk="1" latinLnBrk="0" hangingPunct="1">
        <a:defRPr sz="1800" kern="1200">
          <a:solidFill>
            <a:schemeClr val="tx1"/>
          </a:solidFill>
          <a:latin typeface="+mn-lt"/>
          <a:ea typeface="+mn-ea"/>
          <a:cs typeface="+mn-cs"/>
        </a:defRPr>
      </a:lvl3pPr>
      <a:lvl4pPr marL="1370874" algn="l" defTabSz="913915" rtl="0" eaLnBrk="1" latinLnBrk="0" hangingPunct="1">
        <a:defRPr sz="1800" kern="1200">
          <a:solidFill>
            <a:schemeClr val="tx1"/>
          </a:solidFill>
          <a:latin typeface="+mn-lt"/>
          <a:ea typeface="+mn-ea"/>
          <a:cs typeface="+mn-cs"/>
        </a:defRPr>
      </a:lvl4pPr>
      <a:lvl5pPr marL="1827831" algn="l" defTabSz="913915" rtl="0" eaLnBrk="1" latinLnBrk="0" hangingPunct="1">
        <a:defRPr sz="1800" kern="1200">
          <a:solidFill>
            <a:schemeClr val="tx1"/>
          </a:solidFill>
          <a:latin typeface="+mn-lt"/>
          <a:ea typeface="+mn-ea"/>
          <a:cs typeface="+mn-cs"/>
        </a:defRPr>
      </a:lvl5pPr>
      <a:lvl6pPr marL="2284791" algn="l" defTabSz="913915" rtl="0" eaLnBrk="1" latinLnBrk="0" hangingPunct="1">
        <a:defRPr sz="1800" kern="1200">
          <a:solidFill>
            <a:schemeClr val="tx1"/>
          </a:solidFill>
          <a:latin typeface="+mn-lt"/>
          <a:ea typeface="+mn-ea"/>
          <a:cs typeface="+mn-cs"/>
        </a:defRPr>
      </a:lvl6pPr>
      <a:lvl7pPr marL="2741749" algn="l" defTabSz="913915" rtl="0" eaLnBrk="1" latinLnBrk="0" hangingPunct="1">
        <a:defRPr sz="1800" kern="1200">
          <a:solidFill>
            <a:schemeClr val="tx1"/>
          </a:solidFill>
          <a:latin typeface="+mn-lt"/>
          <a:ea typeface="+mn-ea"/>
          <a:cs typeface="+mn-cs"/>
        </a:defRPr>
      </a:lvl7pPr>
      <a:lvl8pPr marL="3198706" algn="l" defTabSz="913915" rtl="0" eaLnBrk="1" latinLnBrk="0" hangingPunct="1">
        <a:defRPr sz="1800" kern="1200">
          <a:solidFill>
            <a:schemeClr val="tx1"/>
          </a:solidFill>
          <a:latin typeface="+mn-lt"/>
          <a:ea typeface="+mn-ea"/>
          <a:cs typeface="+mn-cs"/>
        </a:defRPr>
      </a:lvl8pPr>
      <a:lvl9pPr marL="3655664" algn="l" defTabSz="913915"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1065216"/>
            <a:ext cx="10693400" cy="6496050"/>
          </a:xfrm>
          <a:prstGeom prst="rect">
            <a:avLst/>
          </a:prstGeom>
          <a:solidFill>
            <a:srgbClr val="3B5AF7">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defTabSz="1042441" fontAlgn="auto">
              <a:spcBef>
                <a:spcPts val="0"/>
              </a:spcBef>
              <a:spcAft>
                <a:spcPts val="0"/>
              </a:spcAft>
              <a:tabLst>
                <a:tab pos="2957534" algn="l"/>
              </a:tabLst>
              <a:defRPr/>
            </a:pPr>
            <a:endParaRPr lang="en-GB" dirty="0">
              <a:solidFill>
                <a:prstClr val="white"/>
              </a:solidFill>
            </a:endParaRPr>
          </a:p>
        </p:txBody>
      </p:sp>
      <p:sp>
        <p:nvSpPr>
          <p:cNvPr id="5" name="Rounded Rectangle 4">
            <a:hlinkClick r:id="rId3" action="ppaction://hlinksldjump"/>
          </p:cNvPr>
          <p:cNvSpPr/>
          <p:nvPr/>
        </p:nvSpPr>
        <p:spPr>
          <a:xfrm>
            <a:off x="540690" y="7108721"/>
            <a:ext cx="2143140" cy="285752"/>
          </a:xfrm>
          <a:prstGeom prst="roundRect">
            <a:avLst/>
          </a:prstGeom>
          <a:solidFill>
            <a:srgbClr val="3B5AF7"/>
          </a:solidFill>
          <a:ln/>
        </p:spPr>
        <p:style>
          <a:lnRef idx="0">
            <a:schemeClr val="accent1"/>
          </a:lnRef>
          <a:fillRef idx="3">
            <a:schemeClr val="accent1"/>
          </a:fillRef>
          <a:effectRef idx="3">
            <a:schemeClr val="accent1"/>
          </a:effectRef>
          <a:fontRef idx="minor">
            <a:schemeClr val="lt1"/>
          </a:fontRef>
        </p:style>
        <p:txBody>
          <a:bodyPr lIns="91392" tIns="45696" rIns="91392" bIns="45696" anchor="ctr"/>
          <a:lstStyle/>
          <a:p>
            <a:pPr algn="ctr" defTabSz="1042441" fontAlgn="auto">
              <a:spcBef>
                <a:spcPts val="0"/>
              </a:spcBef>
              <a:spcAft>
                <a:spcPts val="0"/>
              </a:spcAft>
              <a:defRPr/>
            </a:pPr>
            <a:r>
              <a:rPr lang="en-GB" sz="1300" b="1" dirty="0">
                <a:solidFill>
                  <a:prstClr val="white"/>
                </a:solidFill>
                <a:effectLst>
                  <a:outerShdw blurRad="50800" dist="38100" dir="2700000" algn="tl" rotWithShape="0">
                    <a:prstClr val="black">
                      <a:alpha val="40000"/>
                    </a:prstClr>
                  </a:outerShdw>
                </a:effectLst>
                <a:latin typeface="Verdana" pitchFamily="34" charset="0"/>
              </a:rPr>
              <a:t>Return to Routemap</a:t>
            </a:r>
          </a:p>
        </p:txBody>
      </p:sp>
      <p:pic>
        <p:nvPicPr>
          <p:cNvPr id="6150" name="Picture 5"/>
          <p:cNvPicPr>
            <a:picLocks noChangeAspect="1" noChangeArrowheads="1"/>
          </p:cNvPicPr>
          <p:nvPr userDrawn="1"/>
        </p:nvPicPr>
        <p:blipFill>
          <a:blip r:embed="rId4" cstate="print"/>
          <a:srcRect/>
          <a:stretch>
            <a:fillRect/>
          </a:stretch>
        </p:blipFill>
        <p:spPr bwMode="auto">
          <a:xfrm>
            <a:off x="8802689" y="180975"/>
            <a:ext cx="1685925" cy="588963"/>
          </a:xfrm>
          <a:prstGeom prst="rect">
            <a:avLst/>
          </a:prstGeom>
          <a:noFill/>
          <a:ln w="9525">
            <a:noFill/>
            <a:miter lim="800000"/>
            <a:headEnd/>
            <a:tailEnd/>
          </a:ln>
        </p:spPr>
      </p:pic>
    </p:spTree>
    <p:extLst>
      <p:ext uri="{BB962C8B-B14F-4D97-AF65-F5344CB8AC3E}">
        <p14:creationId xmlns:p14="http://schemas.microsoft.com/office/powerpoint/2010/main" val="312603095"/>
      </p:ext>
    </p:extLst>
  </p:cSld>
  <p:clrMap bg1="lt1" tx1="dk1" bg2="lt2" tx2="dk2" accent1="accent1" accent2="accent2" accent3="accent3" accent4="accent4" accent5="accent5" accent6="accent6" hlink="hlink" folHlink="folHlink"/>
  <p:sldLayoutIdLst>
    <p:sldLayoutId id="2147483707" r:id="rId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6960" algn="ctr" rtl="0" fontAlgn="base">
        <a:spcBef>
          <a:spcPct val="0"/>
        </a:spcBef>
        <a:spcAft>
          <a:spcPct val="0"/>
        </a:spcAft>
        <a:defRPr sz="4400">
          <a:solidFill>
            <a:schemeClr val="tx1"/>
          </a:solidFill>
          <a:latin typeface="Calibri" pitchFamily="34" charset="0"/>
        </a:defRPr>
      </a:lvl6pPr>
      <a:lvl7pPr marL="913915" algn="ctr" rtl="0" fontAlgn="base">
        <a:spcBef>
          <a:spcPct val="0"/>
        </a:spcBef>
        <a:spcAft>
          <a:spcPct val="0"/>
        </a:spcAft>
        <a:defRPr sz="4400">
          <a:solidFill>
            <a:schemeClr val="tx1"/>
          </a:solidFill>
          <a:latin typeface="Calibri" pitchFamily="34" charset="0"/>
        </a:defRPr>
      </a:lvl7pPr>
      <a:lvl8pPr marL="1370874" algn="ctr" rtl="0" fontAlgn="base">
        <a:spcBef>
          <a:spcPct val="0"/>
        </a:spcBef>
        <a:spcAft>
          <a:spcPct val="0"/>
        </a:spcAft>
        <a:defRPr sz="4400">
          <a:solidFill>
            <a:schemeClr val="tx1"/>
          </a:solidFill>
          <a:latin typeface="Calibri" pitchFamily="34" charset="0"/>
        </a:defRPr>
      </a:lvl8pPr>
      <a:lvl9pPr marL="1827831" algn="ctr" rtl="0" fontAlgn="base">
        <a:spcBef>
          <a:spcPct val="0"/>
        </a:spcBef>
        <a:spcAft>
          <a:spcPct val="0"/>
        </a:spcAft>
        <a:defRPr sz="4400">
          <a:solidFill>
            <a:schemeClr val="tx1"/>
          </a:solidFill>
          <a:latin typeface="Calibri" pitchFamily="34" charset="0"/>
        </a:defRPr>
      </a:lvl9pPr>
    </p:titleStyle>
    <p:bodyStyle>
      <a:lvl1pPr marL="342719" indent="-342719"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557" indent="-285599" algn="l" rtl="0" eaLnBrk="0" fontAlgn="base" hangingPunct="0">
        <a:spcBef>
          <a:spcPct val="20000"/>
        </a:spcBef>
        <a:spcAft>
          <a:spcPct val="0"/>
        </a:spcAft>
        <a:buFont typeface="Arial" charset="0"/>
        <a:buChar char="–"/>
        <a:defRPr sz="2900" kern="1200">
          <a:solidFill>
            <a:schemeClr val="tx1"/>
          </a:solidFill>
          <a:latin typeface="+mn-lt"/>
          <a:ea typeface="+mn-ea"/>
          <a:cs typeface="+mn-cs"/>
        </a:defRPr>
      </a:lvl2pPr>
      <a:lvl3pPr marL="1142395" indent="-22848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599352" indent="-228480" algn="l" rtl="0" eaLnBrk="0" fontAlgn="base" hangingPunct="0">
        <a:spcBef>
          <a:spcPct val="20000"/>
        </a:spcBef>
        <a:spcAft>
          <a:spcPct val="0"/>
        </a:spcAft>
        <a:buFont typeface="Arial" charset="0"/>
        <a:buChar char="–"/>
        <a:defRPr sz="2100" kern="1200">
          <a:solidFill>
            <a:schemeClr val="tx1"/>
          </a:solidFill>
          <a:latin typeface="+mn-lt"/>
          <a:ea typeface="+mn-ea"/>
          <a:cs typeface="+mn-cs"/>
        </a:defRPr>
      </a:lvl4pPr>
      <a:lvl5pPr marL="2056311" indent="-228480" algn="l" rtl="0" eaLnBrk="0" fontAlgn="base" hangingPunct="0">
        <a:spcBef>
          <a:spcPct val="20000"/>
        </a:spcBef>
        <a:spcAft>
          <a:spcPct val="0"/>
        </a:spcAft>
        <a:buFont typeface="Arial" charset="0"/>
        <a:buChar char="»"/>
        <a:defRPr sz="2100" kern="1200">
          <a:solidFill>
            <a:schemeClr val="tx1"/>
          </a:solidFill>
          <a:latin typeface="+mn-lt"/>
          <a:ea typeface="+mn-ea"/>
          <a:cs typeface="+mn-cs"/>
        </a:defRPr>
      </a:lvl5pPr>
      <a:lvl6pPr marL="2513269"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2970227"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427186"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3884143"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en-US"/>
      </a:defPPr>
      <a:lvl1pPr marL="0" algn="l" defTabSz="913915" rtl="0" eaLnBrk="1" latinLnBrk="0" hangingPunct="1">
        <a:defRPr sz="1800" kern="1200">
          <a:solidFill>
            <a:schemeClr val="tx1"/>
          </a:solidFill>
          <a:latin typeface="+mn-lt"/>
          <a:ea typeface="+mn-ea"/>
          <a:cs typeface="+mn-cs"/>
        </a:defRPr>
      </a:lvl1pPr>
      <a:lvl2pPr marL="456960" algn="l" defTabSz="913915" rtl="0" eaLnBrk="1" latinLnBrk="0" hangingPunct="1">
        <a:defRPr sz="1800" kern="1200">
          <a:solidFill>
            <a:schemeClr val="tx1"/>
          </a:solidFill>
          <a:latin typeface="+mn-lt"/>
          <a:ea typeface="+mn-ea"/>
          <a:cs typeface="+mn-cs"/>
        </a:defRPr>
      </a:lvl2pPr>
      <a:lvl3pPr marL="913915" algn="l" defTabSz="913915" rtl="0" eaLnBrk="1" latinLnBrk="0" hangingPunct="1">
        <a:defRPr sz="1800" kern="1200">
          <a:solidFill>
            <a:schemeClr val="tx1"/>
          </a:solidFill>
          <a:latin typeface="+mn-lt"/>
          <a:ea typeface="+mn-ea"/>
          <a:cs typeface="+mn-cs"/>
        </a:defRPr>
      </a:lvl3pPr>
      <a:lvl4pPr marL="1370874" algn="l" defTabSz="913915" rtl="0" eaLnBrk="1" latinLnBrk="0" hangingPunct="1">
        <a:defRPr sz="1800" kern="1200">
          <a:solidFill>
            <a:schemeClr val="tx1"/>
          </a:solidFill>
          <a:latin typeface="+mn-lt"/>
          <a:ea typeface="+mn-ea"/>
          <a:cs typeface="+mn-cs"/>
        </a:defRPr>
      </a:lvl4pPr>
      <a:lvl5pPr marL="1827831" algn="l" defTabSz="913915" rtl="0" eaLnBrk="1" latinLnBrk="0" hangingPunct="1">
        <a:defRPr sz="1800" kern="1200">
          <a:solidFill>
            <a:schemeClr val="tx1"/>
          </a:solidFill>
          <a:latin typeface="+mn-lt"/>
          <a:ea typeface="+mn-ea"/>
          <a:cs typeface="+mn-cs"/>
        </a:defRPr>
      </a:lvl5pPr>
      <a:lvl6pPr marL="2284791" algn="l" defTabSz="913915" rtl="0" eaLnBrk="1" latinLnBrk="0" hangingPunct="1">
        <a:defRPr sz="1800" kern="1200">
          <a:solidFill>
            <a:schemeClr val="tx1"/>
          </a:solidFill>
          <a:latin typeface="+mn-lt"/>
          <a:ea typeface="+mn-ea"/>
          <a:cs typeface="+mn-cs"/>
        </a:defRPr>
      </a:lvl6pPr>
      <a:lvl7pPr marL="2741749" algn="l" defTabSz="913915" rtl="0" eaLnBrk="1" latinLnBrk="0" hangingPunct="1">
        <a:defRPr sz="1800" kern="1200">
          <a:solidFill>
            <a:schemeClr val="tx1"/>
          </a:solidFill>
          <a:latin typeface="+mn-lt"/>
          <a:ea typeface="+mn-ea"/>
          <a:cs typeface="+mn-cs"/>
        </a:defRPr>
      </a:lvl7pPr>
      <a:lvl8pPr marL="3198706" algn="l" defTabSz="913915" rtl="0" eaLnBrk="1" latinLnBrk="0" hangingPunct="1">
        <a:defRPr sz="1800" kern="1200">
          <a:solidFill>
            <a:schemeClr val="tx1"/>
          </a:solidFill>
          <a:latin typeface="+mn-lt"/>
          <a:ea typeface="+mn-ea"/>
          <a:cs typeface="+mn-cs"/>
        </a:defRPr>
      </a:lvl8pPr>
      <a:lvl9pPr marL="3655664" algn="l" defTabSz="913915"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1065216"/>
            <a:ext cx="10693400" cy="6496050"/>
          </a:xfrm>
          <a:prstGeom prst="rect">
            <a:avLst/>
          </a:prstGeom>
          <a:solidFill>
            <a:srgbClr val="3B5AF7">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defTabSz="1042441" fontAlgn="auto">
              <a:spcBef>
                <a:spcPts val="0"/>
              </a:spcBef>
              <a:spcAft>
                <a:spcPts val="0"/>
              </a:spcAft>
              <a:tabLst>
                <a:tab pos="2957534" algn="l"/>
              </a:tabLst>
              <a:defRPr/>
            </a:pPr>
            <a:endParaRPr lang="en-GB" dirty="0">
              <a:solidFill>
                <a:prstClr val="white"/>
              </a:solidFill>
            </a:endParaRPr>
          </a:p>
        </p:txBody>
      </p:sp>
      <p:sp>
        <p:nvSpPr>
          <p:cNvPr id="5" name="Rounded Rectangle 4">
            <a:hlinkClick r:id="rId3" action="ppaction://hlinksldjump"/>
          </p:cNvPr>
          <p:cNvSpPr/>
          <p:nvPr/>
        </p:nvSpPr>
        <p:spPr>
          <a:xfrm>
            <a:off x="540690" y="7108721"/>
            <a:ext cx="2143140" cy="285752"/>
          </a:xfrm>
          <a:prstGeom prst="roundRect">
            <a:avLst/>
          </a:prstGeom>
          <a:solidFill>
            <a:srgbClr val="3B5AF7"/>
          </a:solidFill>
          <a:ln/>
        </p:spPr>
        <p:style>
          <a:lnRef idx="0">
            <a:schemeClr val="accent1"/>
          </a:lnRef>
          <a:fillRef idx="3">
            <a:schemeClr val="accent1"/>
          </a:fillRef>
          <a:effectRef idx="3">
            <a:schemeClr val="accent1"/>
          </a:effectRef>
          <a:fontRef idx="minor">
            <a:schemeClr val="lt1"/>
          </a:fontRef>
        </p:style>
        <p:txBody>
          <a:bodyPr lIns="91392" tIns="45696" rIns="91392" bIns="45696" anchor="ctr"/>
          <a:lstStyle/>
          <a:p>
            <a:pPr algn="ctr" defTabSz="1042441" fontAlgn="auto">
              <a:spcBef>
                <a:spcPts val="0"/>
              </a:spcBef>
              <a:spcAft>
                <a:spcPts val="0"/>
              </a:spcAft>
              <a:defRPr/>
            </a:pPr>
            <a:r>
              <a:rPr lang="en-GB" sz="1300" b="1" dirty="0">
                <a:solidFill>
                  <a:prstClr val="white"/>
                </a:solidFill>
                <a:effectLst>
                  <a:outerShdw blurRad="50800" dist="38100" dir="2700000" algn="tl" rotWithShape="0">
                    <a:prstClr val="black">
                      <a:alpha val="40000"/>
                    </a:prstClr>
                  </a:outerShdw>
                </a:effectLst>
                <a:latin typeface="Verdana" pitchFamily="34" charset="0"/>
              </a:rPr>
              <a:t>Return to Routemap</a:t>
            </a:r>
          </a:p>
        </p:txBody>
      </p:sp>
      <p:pic>
        <p:nvPicPr>
          <p:cNvPr id="6150" name="Picture 5"/>
          <p:cNvPicPr>
            <a:picLocks noChangeAspect="1" noChangeArrowheads="1"/>
          </p:cNvPicPr>
          <p:nvPr userDrawn="1"/>
        </p:nvPicPr>
        <p:blipFill>
          <a:blip r:embed="rId4" cstate="print"/>
          <a:srcRect/>
          <a:stretch>
            <a:fillRect/>
          </a:stretch>
        </p:blipFill>
        <p:spPr bwMode="auto">
          <a:xfrm>
            <a:off x="8802689" y="180975"/>
            <a:ext cx="1685925" cy="588963"/>
          </a:xfrm>
          <a:prstGeom prst="rect">
            <a:avLst/>
          </a:prstGeom>
          <a:noFill/>
          <a:ln w="9525">
            <a:noFill/>
            <a:miter lim="800000"/>
            <a:headEnd/>
            <a:tailEnd/>
          </a:ln>
        </p:spPr>
      </p:pic>
    </p:spTree>
    <p:extLst>
      <p:ext uri="{BB962C8B-B14F-4D97-AF65-F5344CB8AC3E}">
        <p14:creationId xmlns:p14="http://schemas.microsoft.com/office/powerpoint/2010/main" val="2202472254"/>
      </p:ext>
    </p:extLst>
  </p:cSld>
  <p:clrMap bg1="lt1" tx1="dk1" bg2="lt2" tx2="dk2" accent1="accent1" accent2="accent2" accent3="accent3" accent4="accent4" accent5="accent5" accent6="accent6" hlink="hlink" folHlink="folHlink"/>
  <p:sldLayoutIdLst>
    <p:sldLayoutId id="2147483709" r:id="rId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6960" algn="ctr" rtl="0" fontAlgn="base">
        <a:spcBef>
          <a:spcPct val="0"/>
        </a:spcBef>
        <a:spcAft>
          <a:spcPct val="0"/>
        </a:spcAft>
        <a:defRPr sz="4400">
          <a:solidFill>
            <a:schemeClr val="tx1"/>
          </a:solidFill>
          <a:latin typeface="Calibri" pitchFamily="34" charset="0"/>
        </a:defRPr>
      </a:lvl6pPr>
      <a:lvl7pPr marL="913915" algn="ctr" rtl="0" fontAlgn="base">
        <a:spcBef>
          <a:spcPct val="0"/>
        </a:spcBef>
        <a:spcAft>
          <a:spcPct val="0"/>
        </a:spcAft>
        <a:defRPr sz="4400">
          <a:solidFill>
            <a:schemeClr val="tx1"/>
          </a:solidFill>
          <a:latin typeface="Calibri" pitchFamily="34" charset="0"/>
        </a:defRPr>
      </a:lvl7pPr>
      <a:lvl8pPr marL="1370874" algn="ctr" rtl="0" fontAlgn="base">
        <a:spcBef>
          <a:spcPct val="0"/>
        </a:spcBef>
        <a:spcAft>
          <a:spcPct val="0"/>
        </a:spcAft>
        <a:defRPr sz="4400">
          <a:solidFill>
            <a:schemeClr val="tx1"/>
          </a:solidFill>
          <a:latin typeface="Calibri" pitchFamily="34" charset="0"/>
        </a:defRPr>
      </a:lvl8pPr>
      <a:lvl9pPr marL="1827831" algn="ctr" rtl="0" fontAlgn="base">
        <a:spcBef>
          <a:spcPct val="0"/>
        </a:spcBef>
        <a:spcAft>
          <a:spcPct val="0"/>
        </a:spcAft>
        <a:defRPr sz="4400">
          <a:solidFill>
            <a:schemeClr val="tx1"/>
          </a:solidFill>
          <a:latin typeface="Calibri" pitchFamily="34" charset="0"/>
        </a:defRPr>
      </a:lvl9pPr>
    </p:titleStyle>
    <p:bodyStyle>
      <a:lvl1pPr marL="342719" indent="-342719"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557" indent="-285599" algn="l" rtl="0" eaLnBrk="0" fontAlgn="base" hangingPunct="0">
        <a:spcBef>
          <a:spcPct val="20000"/>
        </a:spcBef>
        <a:spcAft>
          <a:spcPct val="0"/>
        </a:spcAft>
        <a:buFont typeface="Arial" charset="0"/>
        <a:buChar char="–"/>
        <a:defRPr sz="2900" kern="1200">
          <a:solidFill>
            <a:schemeClr val="tx1"/>
          </a:solidFill>
          <a:latin typeface="+mn-lt"/>
          <a:ea typeface="+mn-ea"/>
          <a:cs typeface="+mn-cs"/>
        </a:defRPr>
      </a:lvl2pPr>
      <a:lvl3pPr marL="1142395" indent="-22848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599352" indent="-228480" algn="l" rtl="0" eaLnBrk="0" fontAlgn="base" hangingPunct="0">
        <a:spcBef>
          <a:spcPct val="20000"/>
        </a:spcBef>
        <a:spcAft>
          <a:spcPct val="0"/>
        </a:spcAft>
        <a:buFont typeface="Arial" charset="0"/>
        <a:buChar char="–"/>
        <a:defRPr sz="2100" kern="1200">
          <a:solidFill>
            <a:schemeClr val="tx1"/>
          </a:solidFill>
          <a:latin typeface="+mn-lt"/>
          <a:ea typeface="+mn-ea"/>
          <a:cs typeface="+mn-cs"/>
        </a:defRPr>
      </a:lvl4pPr>
      <a:lvl5pPr marL="2056311" indent="-228480" algn="l" rtl="0" eaLnBrk="0" fontAlgn="base" hangingPunct="0">
        <a:spcBef>
          <a:spcPct val="20000"/>
        </a:spcBef>
        <a:spcAft>
          <a:spcPct val="0"/>
        </a:spcAft>
        <a:buFont typeface="Arial" charset="0"/>
        <a:buChar char="»"/>
        <a:defRPr sz="2100" kern="1200">
          <a:solidFill>
            <a:schemeClr val="tx1"/>
          </a:solidFill>
          <a:latin typeface="+mn-lt"/>
          <a:ea typeface="+mn-ea"/>
          <a:cs typeface="+mn-cs"/>
        </a:defRPr>
      </a:lvl5pPr>
      <a:lvl6pPr marL="2513269"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2970227"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427186"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3884143"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en-US"/>
      </a:defPPr>
      <a:lvl1pPr marL="0" algn="l" defTabSz="913915" rtl="0" eaLnBrk="1" latinLnBrk="0" hangingPunct="1">
        <a:defRPr sz="1800" kern="1200">
          <a:solidFill>
            <a:schemeClr val="tx1"/>
          </a:solidFill>
          <a:latin typeface="+mn-lt"/>
          <a:ea typeface="+mn-ea"/>
          <a:cs typeface="+mn-cs"/>
        </a:defRPr>
      </a:lvl1pPr>
      <a:lvl2pPr marL="456960" algn="l" defTabSz="913915" rtl="0" eaLnBrk="1" latinLnBrk="0" hangingPunct="1">
        <a:defRPr sz="1800" kern="1200">
          <a:solidFill>
            <a:schemeClr val="tx1"/>
          </a:solidFill>
          <a:latin typeface="+mn-lt"/>
          <a:ea typeface="+mn-ea"/>
          <a:cs typeface="+mn-cs"/>
        </a:defRPr>
      </a:lvl2pPr>
      <a:lvl3pPr marL="913915" algn="l" defTabSz="913915" rtl="0" eaLnBrk="1" latinLnBrk="0" hangingPunct="1">
        <a:defRPr sz="1800" kern="1200">
          <a:solidFill>
            <a:schemeClr val="tx1"/>
          </a:solidFill>
          <a:latin typeface="+mn-lt"/>
          <a:ea typeface="+mn-ea"/>
          <a:cs typeface="+mn-cs"/>
        </a:defRPr>
      </a:lvl3pPr>
      <a:lvl4pPr marL="1370874" algn="l" defTabSz="913915" rtl="0" eaLnBrk="1" latinLnBrk="0" hangingPunct="1">
        <a:defRPr sz="1800" kern="1200">
          <a:solidFill>
            <a:schemeClr val="tx1"/>
          </a:solidFill>
          <a:latin typeface="+mn-lt"/>
          <a:ea typeface="+mn-ea"/>
          <a:cs typeface="+mn-cs"/>
        </a:defRPr>
      </a:lvl4pPr>
      <a:lvl5pPr marL="1827831" algn="l" defTabSz="913915" rtl="0" eaLnBrk="1" latinLnBrk="0" hangingPunct="1">
        <a:defRPr sz="1800" kern="1200">
          <a:solidFill>
            <a:schemeClr val="tx1"/>
          </a:solidFill>
          <a:latin typeface="+mn-lt"/>
          <a:ea typeface="+mn-ea"/>
          <a:cs typeface="+mn-cs"/>
        </a:defRPr>
      </a:lvl5pPr>
      <a:lvl6pPr marL="2284791" algn="l" defTabSz="913915" rtl="0" eaLnBrk="1" latinLnBrk="0" hangingPunct="1">
        <a:defRPr sz="1800" kern="1200">
          <a:solidFill>
            <a:schemeClr val="tx1"/>
          </a:solidFill>
          <a:latin typeface="+mn-lt"/>
          <a:ea typeface="+mn-ea"/>
          <a:cs typeface="+mn-cs"/>
        </a:defRPr>
      </a:lvl6pPr>
      <a:lvl7pPr marL="2741749" algn="l" defTabSz="913915" rtl="0" eaLnBrk="1" latinLnBrk="0" hangingPunct="1">
        <a:defRPr sz="1800" kern="1200">
          <a:solidFill>
            <a:schemeClr val="tx1"/>
          </a:solidFill>
          <a:latin typeface="+mn-lt"/>
          <a:ea typeface="+mn-ea"/>
          <a:cs typeface="+mn-cs"/>
        </a:defRPr>
      </a:lvl7pPr>
      <a:lvl8pPr marL="3198706" algn="l" defTabSz="913915" rtl="0" eaLnBrk="1" latinLnBrk="0" hangingPunct="1">
        <a:defRPr sz="1800" kern="1200">
          <a:solidFill>
            <a:schemeClr val="tx1"/>
          </a:solidFill>
          <a:latin typeface="+mn-lt"/>
          <a:ea typeface="+mn-ea"/>
          <a:cs typeface="+mn-cs"/>
        </a:defRPr>
      </a:lvl8pPr>
      <a:lvl9pPr marL="3655664" algn="l" defTabSz="913915"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1065216"/>
            <a:ext cx="10693400" cy="6496050"/>
          </a:xfrm>
          <a:prstGeom prst="rect">
            <a:avLst/>
          </a:prstGeom>
          <a:solidFill>
            <a:srgbClr val="3B5AF7">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defTabSz="1042441" fontAlgn="auto">
              <a:spcBef>
                <a:spcPts val="0"/>
              </a:spcBef>
              <a:spcAft>
                <a:spcPts val="0"/>
              </a:spcAft>
              <a:tabLst>
                <a:tab pos="2957534" algn="l"/>
              </a:tabLst>
              <a:defRPr/>
            </a:pPr>
            <a:endParaRPr lang="en-GB" dirty="0">
              <a:solidFill>
                <a:prstClr val="white"/>
              </a:solidFill>
            </a:endParaRPr>
          </a:p>
        </p:txBody>
      </p:sp>
      <p:sp>
        <p:nvSpPr>
          <p:cNvPr id="5" name="Rounded Rectangle 4">
            <a:hlinkClick r:id="rId3" action="ppaction://hlinksldjump"/>
          </p:cNvPr>
          <p:cNvSpPr/>
          <p:nvPr/>
        </p:nvSpPr>
        <p:spPr>
          <a:xfrm>
            <a:off x="540690" y="7108721"/>
            <a:ext cx="2143140" cy="285752"/>
          </a:xfrm>
          <a:prstGeom prst="roundRect">
            <a:avLst/>
          </a:prstGeom>
          <a:solidFill>
            <a:srgbClr val="3B5AF7"/>
          </a:solidFill>
          <a:ln/>
        </p:spPr>
        <p:style>
          <a:lnRef idx="0">
            <a:schemeClr val="accent1"/>
          </a:lnRef>
          <a:fillRef idx="3">
            <a:schemeClr val="accent1"/>
          </a:fillRef>
          <a:effectRef idx="3">
            <a:schemeClr val="accent1"/>
          </a:effectRef>
          <a:fontRef idx="minor">
            <a:schemeClr val="lt1"/>
          </a:fontRef>
        </p:style>
        <p:txBody>
          <a:bodyPr lIns="91392" tIns="45696" rIns="91392" bIns="45696" anchor="ctr"/>
          <a:lstStyle/>
          <a:p>
            <a:pPr algn="ctr" defTabSz="1042441" fontAlgn="auto">
              <a:spcBef>
                <a:spcPts val="0"/>
              </a:spcBef>
              <a:spcAft>
                <a:spcPts val="0"/>
              </a:spcAft>
              <a:defRPr/>
            </a:pPr>
            <a:r>
              <a:rPr lang="en-GB" sz="1300" b="1" dirty="0">
                <a:solidFill>
                  <a:prstClr val="white"/>
                </a:solidFill>
                <a:effectLst>
                  <a:outerShdw blurRad="50800" dist="38100" dir="2700000" algn="tl" rotWithShape="0">
                    <a:prstClr val="black">
                      <a:alpha val="40000"/>
                    </a:prstClr>
                  </a:outerShdw>
                </a:effectLst>
                <a:latin typeface="Verdana" pitchFamily="34" charset="0"/>
              </a:rPr>
              <a:t>Return to Routemap</a:t>
            </a:r>
          </a:p>
        </p:txBody>
      </p:sp>
      <p:pic>
        <p:nvPicPr>
          <p:cNvPr id="5126" name="Picture 5"/>
          <p:cNvPicPr>
            <a:picLocks noChangeAspect="1" noChangeArrowheads="1"/>
          </p:cNvPicPr>
          <p:nvPr userDrawn="1"/>
        </p:nvPicPr>
        <p:blipFill>
          <a:blip r:embed="rId4" cstate="print"/>
          <a:srcRect/>
          <a:stretch>
            <a:fillRect/>
          </a:stretch>
        </p:blipFill>
        <p:spPr bwMode="auto">
          <a:xfrm>
            <a:off x="8875716" y="107950"/>
            <a:ext cx="1685925" cy="590550"/>
          </a:xfrm>
          <a:prstGeom prst="rect">
            <a:avLst/>
          </a:prstGeom>
          <a:noFill/>
          <a:ln w="9525">
            <a:noFill/>
            <a:miter lim="800000"/>
            <a:headEnd/>
            <a:tailEnd/>
          </a:ln>
        </p:spPr>
      </p:pic>
    </p:spTree>
    <p:extLst>
      <p:ext uri="{BB962C8B-B14F-4D97-AF65-F5344CB8AC3E}">
        <p14:creationId xmlns:p14="http://schemas.microsoft.com/office/powerpoint/2010/main" val="1342622774"/>
      </p:ext>
    </p:extLst>
  </p:cSld>
  <p:clrMap bg1="lt1" tx1="dk1" bg2="lt2" tx2="dk2" accent1="accent1" accent2="accent2" accent3="accent3" accent4="accent4" accent5="accent5" accent6="accent6" hlink="hlink" folHlink="folHlink"/>
  <p:sldLayoutIdLst>
    <p:sldLayoutId id="2147483711"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6960" algn="ctr" rtl="0" fontAlgn="base">
        <a:spcBef>
          <a:spcPct val="0"/>
        </a:spcBef>
        <a:spcAft>
          <a:spcPct val="0"/>
        </a:spcAft>
        <a:defRPr sz="4400">
          <a:solidFill>
            <a:schemeClr val="tx1"/>
          </a:solidFill>
          <a:latin typeface="Calibri" pitchFamily="34" charset="0"/>
        </a:defRPr>
      </a:lvl6pPr>
      <a:lvl7pPr marL="913915" algn="ctr" rtl="0" fontAlgn="base">
        <a:spcBef>
          <a:spcPct val="0"/>
        </a:spcBef>
        <a:spcAft>
          <a:spcPct val="0"/>
        </a:spcAft>
        <a:defRPr sz="4400">
          <a:solidFill>
            <a:schemeClr val="tx1"/>
          </a:solidFill>
          <a:latin typeface="Calibri" pitchFamily="34" charset="0"/>
        </a:defRPr>
      </a:lvl7pPr>
      <a:lvl8pPr marL="1370874" algn="ctr" rtl="0" fontAlgn="base">
        <a:spcBef>
          <a:spcPct val="0"/>
        </a:spcBef>
        <a:spcAft>
          <a:spcPct val="0"/>
        </a:spcAft>
        <a:defRPr sz="4400">
          <a:solidFill>
            <a:schemeClr val="tx1"/>
          </a:solidFill>
          <a:latin typeface="Calibri" pitchFamily="34" charset="0"/>
        </a:defRPr>
      </a:lvl8pPr>
      <a:lvl9pPr marL="1827831" algn="ctr" rtl="0" fontAlgn="base">
        <a:spcBef>
          <a:spcPct val="0"/>
        </a:spcBef>
        <a:spcAft>
          <a:spcPct val="0"/>
        </a:spcAft>
        <a:defRPr sz="4400">
          <a:solidFill>
            <a:schemeClr val="tx1"/>
          </a:solidFill>
          <a:latin typeface="Calibri" pitchFamily="34" charset="0"/>
        </a:defRPr>
      </a:lvl9pPr>
    </p:titleStyle>
    <p:bodyStyle>
      <a:lvl1pPr marL="342719" indent="-342719"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557" indent="-285599" algn="l" rtl="0" eaLnBrk="0" fontAlgn="base" hangingPunct="0">
        <a:spcBef>
          <a:spcPct val="20000"/>
        </a:spcBef>
        <a:spcAft>
          <a:spcPct val="0"/>
        </a:spcAft>
        <a:buFont typeface="Arial" charset="0"/>
        <a:buChar char="–"/>
        <a:defRPr sz="2900" kern="1200">
          <a:solidFill>
            <a:schemeClr val="tx1"/>
          </a:solidFill>
          <a:latin typeface="+mn-lt"/>
          <a:ea typeface="+mn-ea"/>
          <a:cs typeface="+mn-cs"/>
        </a:defRPr>
      </a:lvl2pPr>
      <a:lvl3pPr marL="1142395" indent="-22848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599352" indent="-228480" algn="l" rtl="0" eaLnBrk="0" fontAlgn="base" hangingPunct="0">
        <a:spcBef>
          <a:spcPct val="20000"/>
        </a:spcBef>
        <a:spcAft>
          <a:spcPct val="0"/>
        </a:spcAft>
        <a:buFont typeface="Arial" charset="0"/>
        <a:buChar char="–"/>
        <a:defRPr sz="2100" kern="1200">
          <a:solidFill>
            <a:schemeClr val="tx1"/>
          </a:solidFill>
          <a:latin typeface="+mn-lt"/>
          <a:ea typeface="+mn-ea"/>
          <a:cs typeface="+mn-cs"/>
        </a:defRPr>
      </a:lvl4pPr>
      <a:lvl5pPr marL="2056311" indent="-228480" algn="l" rtl="0" eaLnBrk="0" fontAlgn="base" hangingPunct="0">
        <a:spcBef>
          <a:spcPct val="20000"/>
        </a:spcBef>
        <a:spcAft>
          <a:spcPct val="0"/>
        </a:spcAft>
        <a:buFont typeface="Arial" charset="0"/>
        <a:buChar char="»"/>
        <a:defRPr sz="2100" kern="1200">
          <a:solidFill>
            <a:schemeClr val="tx1"/>
          </a:solidFill>
          <a:latin typeface="+mn-lt"/>
          <a:ea typeface="+mn-ea"/>
          <a:cs typeface="+mn-cs"/>
        </a:defRPr>
      </a:lvl5pPr>
      <a:lvl6pPr marL="2513269"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2970227"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427186"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3884143"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en-US"/>
      </a:defPPr>
      <a:lvl1pPr marL="0" algn="l" defTabSz="913915" rtl="0" eaLnBrk="1" latinLnBrk="0" hangingPunct="1">
        <a:defRPr sz="1800" kern="1200">
          <a:solidFill>
            <a:schemeClr val="tx1"/>
          </a:solidFill>
          <a:latin typeface="+mn-lt"/>
          <a:ea typeface="+mn-ea"/>
          <a:cs typeface="+mn-cs"/>
        </a:defRPr>
      </a:lvl1pPr>
      <a:lvl2pPr marL="456960" algn="l" defTabSz="913915" rtl="0" eaLnBrk="1" latinLnBrk="0" hangingPunct="1">
        <a:defRPr sz="1800" kern="1200">
          <a:solidFill>
            <a:schemeClr val="tx1"/>
          </a:solidFill>
          <a:latin typeface="+mn-lt"/>
          <a:ea typeface="+mn-ea"/>
          <a:cs typeface="+mn-cs"/>
        </a:defRPr>
      </a:lvl2pPr>
      <a:lvl3pPr marL="913915" algn="l" defTabSz="913915" rtl="0" eaLnBrk="1" latinLnBrk="0" hangingPunct="1">
        <a:defRPr sz="1800" kern="1200">
          <a:solidFill>
            <a:schemeClr val="tx1"/>
          </a:solidFill>
          <a:latin typeface="+mn-lt"/>
          <a:ea typeface="+mn-ea"/>
          <a:cs typeface="+mn-cs"/>
        </a:defRPr>
      </a:lvl3pPr>
      <a:lvl4pPr marL="1370874" algn="l" defTabSz="913915" rtl="0" eaLnBrk="1" latinLnBrk="0" hangingPunct="1">
        <a:defRPr sz="1800" kern="1200">
          <a:solidFill>
            <a:schemeClr val="tx1"/>
          </a:solidFill>
          <a:latin typeface="+mn-lt"/>
          <a:ea typeface="+mn-ea"/>
          <a:cs typeface="+mn-cs"/>
        </a:defRPr>
      </a:lvl4pPr>
      <a:lvl5pPr marL="1827831" algn="l" defTabSz="913915" rtl="0" eaLnBrk="1" latinLnBrk="0" hangingPunct="1">
        <a:defRPr sz="1800" kern="1200">
          <a:solidFill>
            <a:schemeClr val="tx1"/>
          </a:solidFill>
          <a:latin typeface="+mn-lt"/>
          <a:ea typeface="+mn-ea"/>
          <a:cs typeface="+mn-cs"/>
        </a:defRPr>
      </a:lvl5pPr>
      <a:lvl6pPr marL="2284791" algn="l" defTabSz="913915" rtl="0" eaLnBrk="1" latinLnBrk="0" hangingPunct="1">
        <a:defRPr sz="1800" kern="1200">
          <a:solidFill>
            <a:schemeClr val="tx1"/>
          </a:solidFill>
          <a:latin typeface="+mn-lt"/>
          <a:ea typeface="+mn-ea"/>
          <a:cs typeface="+mn-cs"/>
        </a:defRPr>
      </a:lvl6pPr>
      <a:lvl7pPr marL="2741749" algn="l" defTabSz="913915" rtl="0" eaLnBrk="1" latinLnBrk="0" hangingPunct="1">
        <a:defRPr sz="1800" kern="1200">
          <a:solidFill>
            <a:schemeClr val="tx1"/>
          </a:solidFill>
          <a:latin typeface="+mn-lt"/>
          <a:ea typeface="+mn-ea"/>
          <a:cs typeface="+mn-cs"/>
        </a:defRPr>
      </a:lvl7pPr>
      <a:lvl8pPr marL="3198706" algn="l" defTabSz="913915" rtl="0" eaLnBrk="1" latinLnBrk="0" hangingPunct="1">
        <a:defRPr sz="1800" kern="1200">
          <a:solidFill>
            <a:schemeClr val="tx1"/>
          </a:solidFill>
          <a:latin typeface="+mn-lt"/>
          <a:ea typeface="+mn-ea"/>
          <a:cs typeface="+mn-cs"/>
        </a:defRPr>
      </a:lvl8pPr>
      <a:lvl9pPr marL="3655664" algn="l" defTabSz="913915"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120315" y="1181427"/>
          <a:ext cx="10441360" cy="5986045"/>
        </p:xfrm>
        <a:graphic>
          <a:graphicData uri="http://schemas.openxmlformats.org/drawingml/2006/table">
            <a:tbl>
              <a:tblPr firstRow="1" bandRow="1">
                <a:effectLst/>
                <a:tableStyleId>{5940675A-B579-460E-94D1-54222C63F5DA}</a:tableStyleId>
              </a:tblPr>
              <a:tblGrid>
                <a:gridCol w="1044136"/>
                <a:gridCol w="1044136"/>
                <a:gridCol w="1044136"/>
                <a:gridCol w="1044136"/>
                <a:gridCol w="1044136"/>
                <a:gridCol w="1044136"/>
                <a:gridCol w="1044136"/>
                <a:gridCol w="1044136"/>
                <a:gridCol w="1044136"/>
                <a:gridCol w="1044136"/>
              </a:tblGrid>
              <a:tr h="1197209">
                <a:tc>
                  <a:txBody>
                    <a:bodyPr/>
                    <a:lstStyle/>
                    <a:p>
                      <a:endParaRPr lang="en-GB" sz="800" b="1" i="0" baseline="0" dirty="0" smtClean="0">
                        <a:latin typeface="Verdana" pitchFamily="34" charset="0"/>
                      </a:endParaRPr>
                    </a:p>
                    <a:p>
                      <a:pPr algn="ctr"/>
                      <a:endParaRPr lang="en-GB" sz="800" b="1" i="0" u="sng" baseline="0" dirty="0" smtClean="0">
                        <a:latin typeface="Verdana" pitchFamily="34" charset="0"/>
                      </a:endParaRPr>
                    </a:p>
                    <a:p>
                      <a:pPr algn="ctr"/>
                      <a:r>
                        <a:rPr lang="en-GB" sz="800" b="1" i="0" u="sng" baseline="0" dirty="0" smtClean="0">
                          <a:latin typeface="Verdana" pitchFamily="34" charset="0"/>
                        </a:rPr>
                        <a:t>Wk1</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pPr algn="ctr"/>
                      <a:endParaRPr lang="en-GB" sz="800" b="1" i="0" u="sng" baseline="0" dirty="0" smtClean="0">
                        <a:latin typeface="Verdana" pitchFamily="34" charset="0"/>
                      </a:endParaRPr>
                    </a:p>
                    <a:p>
                      <a:pPr algn="ctr"/>
                      <a:r>
                        <a:rPr lang="en-GB" sz="800" b="1" i="0" u="sng" baseline="0" dirty="0" smtClean="0">
                          <a:latin typeface="Verdana" pitchFamily="34" charset="0"/>
                        </a:rPr>
                        <a:t>Wk2 </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pPr marL="0" marR="0" indent="0" algn="l" defTabSz="1042993" rtl="0" eaLnBrk="1" fontAlgn="auto" latinLnBrk="0" hangingPunct="1">
                        <a:lnSpc>
                          <a:spcPct val="100000"/>
                        </a:lnSpc>
                        <a:spcBef>
                          <a:spcPts val="0"/>
                        </a:spcBef>
                        <a:spcAft>
                          <a:spcPts val="0"/>
                        </a:spcAft>
                        <a:buClrTx/>
                        <a:buSzTx/>
                        <a:buFontTx/>
                        <a:buNone/>
                        <a:tabLst/>
                        <a:defRPr/>
                      </a:pPr>
                      <a:endParaRPr lang="en-GB" sz="800" b="1" i="0" baseline="0" dirty="0" smtClean="0">
                        <a:latin typeface="Verdana" pitchFamily="34" charset="0"/>
                      </a:endParaRPr>
                    </a:p>
                    <a:p>
                      <a:pPr marL="0" marR="0" indent="0" algn="ctr" defTabSz="1042993" rtl="0" eaLnBrk="1" fontAlgn="auto" latinLnBrk="0" hangingPunct="1">
                        <a:lnSpc>
                          <a:spcPct val="100000"/>
                        </a:lnSpc>
                        <a:spcBef>
                          <a:spcPts val="0"/>
                        </a:spcBef>
                        <a:spcAft>
                          <a:spcPts val="0"/>
                        </a:spcAft>
                        <a:buClrTx/>
                        <a:buSzTx/>
                        <a:buFontTx/>
                        <a:buNone/>
                        <a:tabLst/>
                        <a:defRPr/>
                      </a:pPr>
                      <a:endParaRPr lang="en-GB" sz="800" b="1" i="0" u="sng" baseline="0" dirty="0" smtClean="0">
                        <a:latin typeface="Verdana" pitchFamily="34" charset="0"/>
                      </a:endParaRPr>
                    </a:p>
                    <a:p>
                      <a:pPr marL="0" marR="0" indent="0" algn="ctr" defTabSz="1042993" rtl="0" eaLnBrk="1" fontAlgn="auto" latinLnBrk="0" hangingPunct="1">
                        <a:lnSpc>
                          <a:spcPct val="100000"/>
                        </a:lnSpc>
                        <a:spcBef>
                          <a:spcPts val="0"/>
                        </a:spcBef>
                        <a:spcAft>
                          <a:spcPts val="0"/>
                        </a:spcAft>
                        <a:buClrTx/>
                        <a:buSzTx/>
                        <a:buFontTx/>
                        <a:buNone/>
                        <a:tabLst/>
                        <a:defRPr/>
                      </a:pPr>
                      <a:r>
                        <a:rPr lang="en-GB" sz="800" b="1" i="0" u="sng" baseline="0" dirty="0" smtClean="0">
                          <a:latin typeface="Verdana" pitchFamily="34" charset="0"/>
                        </a:rPr>
                        <a:t>Wk3</a:t>
                      </a:r>
                      <a:endParaRPr lang="en-GB" sz="800" b="0" i="0" u="sng" baseline="0" dirty="0" smtClean="0">
                        <a:latin typeface="Verdana" pitchFamily="34" charset="0"/>
                      </a:endParaRPr>
                    </a:p>
                    <a:p>
                      <a:endParaRPr lang="en-GB" sz="800" b="1" i="0"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pPr marL="0" marR="0" indent="0" algn="l" defTabSz="1042993" rtl="0" eaLnBrk="1" fontAlgn="auto" latinLnBrk="0" hangingPunct="1">
                        <a:lnSpc>
                          <a:spcPct val="100000"/>
                        </a:lnSpc>
                        <a:spcBef>
                          <a:spcPts val="0"/>
                        </a:spcBef>
                        <a:spcAft>
                          <a:spcPts val="0"/>
                        </a:spcAft>
                        <a:buClrTx/>
                        <a:buSzTx/>
                        <a:buFontTx/>
                        <a:buNone/>
                        <a:tabLst/>
                        <a:defRPr/>
                      </a:pPr>
                      <a:endParaRPr lang="en-GB" sz="800" b="1" i="0" baseline="0" dirty="0" smtClean="0">
                        <a:latin typeface="Verdana" pitchFamily="34" charset="0"/>
                      </a:endParaRPr>
                    </a:p>
                    <a:p>
                      <a:pPr marL="0" marR="0" indent="0" algn="ctr" defTabSz="1042993" rtl="0" eaLnBrk="1" fontAlgn="auto" latinLnBrk="0" hangingPunct="1">
                        <a:lnSpc>
                          <a:spcPct val="100000"/>
                        </a:lnSpc>
                        <a:spcBef>
                          <a:spcPts val="0"/>
                        </a:spcBef>
                        <a:spcAft>
                          <a:spcPts val="0"/>
                        </a:spcAft>
                        <a:buClrTx/>
                        <a:buSzTx/>
                        <a:buFontTx/>
                        <a:buNone/>
                        <a:tabLst/>
                        <a:defRPr/>
                      </a:pPr>
                      <a:endParaRPr lang="en-GB" sz="800" b="1" i="0" u="sng" baseline="0" dirty="0" smtClean="0">
                        <a:latin typeface="Verdana" pitchFamily="34" charset="0"/>
                      </a:endParaRPr>
                    </a:p>
                    <a:p>
                      <a:pPr marL="0" marR="0" indent="0" algn="ctr" defTabSz="1042993" rtl="0" eaLnBrk="1" fontAlgn="auto" latinLnBrk="0" hangingPunct="1">
                        <a:lnSpc>
                          <a:spcPct val="100000"/>
                        </a:lnSpc>
                        <a:spcBef>
                          <a:spcPts val="0"/>
                        </a:spcBef>
                        <a:spcAft>
                          <a:spcPts val="0"/>
                        </a:spcAft>
                        <a:buClrTx/>
                        <a:buSzTx/>
                        <a:buFontTx/>
                        <a:buNone/>
                        <a:tabLst/>
                        <a:defRPr/>
                      </a:pPr>
                      <a:r>
                        <a:rPr lang="en-GB" sz="800" b="1" i="0" u="sng" baseline="0" dirty="0" smtClean="0">
                          <a:latin typeface="Verdana" pitchFamily="34" charset="0"/>
                        </a:rPr>
                        <a:t>Wk4 </a:t>
                      </a:r>
                      <a:endParaRPr lang="en-GB" sz="800" b="0" i="0" u="sng" baseline="0" dirty="0" smtClean="0">
                        <a:latin typeface="Verdana" pitchFamily="34" charset="0"/>
                      </a:endParaRPr>
                    </a:p>
                    <a:p>
                      <a:endParaRPr lang="en-GB" sz="800" b="1" i="0"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pPr marL="0" marR="0" indent="0" algn="l" defTabSz="1042993" rtl="0" eaLnBrk="1" fontAlgn="auto" latinLnBrk="0" hangingPunct="1">
                        <a:lnSpc>
                          <a:spcPct val="100000"/>
                        </a:lnSpc>
                        <a:spcBef>
                          <a:spcPts val="0"/>
                        </a:spcBef>
                        <a:spcAft>
                          <a:spcPts val="0"/>
                        </a:spcAft>
                        <a:buClrTx/>
                        <a:buSzTx/>
                        <a:buFontTx/>
                        <a:buNone/>
                        <a:tabLst/>
                        <a:defRPr/>
                      </a:pPr>
                      <a:endParaRPr lang="en-GB" sz="800" b="1" i="0" baseline="0" dirty="0" smtClean="0">
                        <a:latin typeface="Verdana" pitchFamily="34" charset="0"/>
                      </a:endParaRPr>
                    </a:p>
                    <a:p>
                      <a:pPr marL="0" marR="0" indent="0" algn="ctr" defTabSz="1042993" rtl="0" eaLnBrk="1" fontAlgn="auto" latinLnBrk="0" hangingPunct="1">
                        <a:lnSpc>
                          <a:spcPct val="100000"/>
                        </a:lnSpc>
                        <a:spcBef>
                          <a:spcPts val="0"/>
                        </a:spcBef>
                        <a:spcAft>
                          <a:spcPts val="0"/>
                        </a:spcAft>
                        <a:buClrTx/>
                        <a:buSzTx/>
                        <a:buFontTx/>
                        <a:buNone/>
                        <a:tabLst/>
                        <a:defRPr/>
                      </a:pPr>
                      <a:endParaRPr lang="en-GB" sz="800" b="1" i="0" u="sng" baseline="0" dirty="0" smtClean="0">
                        <a:latin typeface="Verdana" pitchFamily="34" charset="0"/>
                      </a:endParaRPr>
                    </a:p>
                    <a:p>
                      <a:pPr marL="0" marR="0" indent="0" algn="ctr" defTabSz="1042993" rtl="0" eaLnBrk="1" fontAlgn="auto" latinLnBrk="0" hangingPunct="1">
                        <a:lnSpc>
                          <a:spcPct val="100000"/>
                        </a:lnSpc>
                        <a:spcBef>
                          <a:spcPts val="0"/>
                        </a:spcBef>
                        <a:spcAft>
                          <a:spcPts val="0"/>
                        </a:spcAft>
                        <a:buClrTx/>
                        <a:buSzTx/>
                        <a:buFontTx/>
                        <a:buNone/>
                        <a:tabLst/>
                        <a:defRPr/>
                      </a:pPr>
                      <a:r>
                        <a:rPr lang="en-GB" sz="800" b="1" i="0" u="sng" baseline="0" dirty="0" smtClean="0">
                          <a:latin typeface="Verdana" pitchFamily="34" charset="0"/>
                        </a:rPr>
                        <a:t>Wk5</a:t>
                      </a:r>
                      <a:endParaRPr lang="en-GB" sz="800" b="0" i="0" u="sng" baseline="0" dirty="0" smtClean="0">
                        <a:latin typeface="Verdana" pitchFamily="34" charset="0"/>
                      </a:endParaRPr>
                    </a:p>
                    <a:p>
                      <a:endParaRPr lang="en-GB" sz="800" b="0" i="0"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pPr marL="0" marR="0" indent="0" algn="l" defTabSz="1042993" rtl="0" eaLnBrk="1" fontAlgn="auto" latinLnBrk="0" hangingPunct="1">
                        <a:lnSpc>
                          <a:spcPct val="100000"/>
                        </a:lnSpc>
                        <a:spcBef>
                          <a:spcPts val="0"/>
                        </a:spcBef>
                        <a:spcAft>
                          <a:spcPts val="0"/>
                        </a:spcAft>
                        <a:buClrTx/>
                        <a:buSzTx/>
                        <a:buFontTx/>
                        <a:buNone/>
                        <a:tabLst/>
                        <a:defRPr/>
                      </a:pPr>
                      <a:endParaRPr lang="en-GB" sz="800" b="1" i="0" baseline="0" dirty="0" smtClean="0">
                        <a:latin typeface="Verdana" pitchFamily="34" charset="0"/>
                      </a:endParaRPr>
                    </a:p>
                    <a:p>
                      <a:pPr marL="0" marR="0" indent="0" algn="ctr" defTabSz="1042993" rtl="0" eaLnBrk="1" fontAlgn="auto" latinLnBrk="0" hangingPunct="1">
                        <a:lnSpc>
                          <a:spcPct val="100000"/>
                        </a:lnSpc>
                        <a:spcBef>
                          <a:spcPts val="0"/>
                        </a:spcBef>
                        <a:spcAft>
                          <a:spcPts val="0"/>
                        </a:spcAft>
                        <a:buClrTx/>
                        <a:buSzTx/>
                        <a:buFontTx/>
                        <a:buNone/>
                        <a:tabLst/>
                        <a:defRPr/>
                      </a:pPr>
                      <a:endParaRPr lang="en-GB" sz="800" b="1" i="0" u="sng" baseline="0" dirty="0" smtClean="0">
                        <a:latin typeface="Verdana" pitchFamily="34" charset="0"/>
                      </a:endParaRPr>
                    </a:p>
                    <a:p>
                      <a:pPr marL="0" marR="0" indent="0" algn="ctr" defTabSz="1042993" rtl="0" eaLnBrk="1" fontAlgn="auto" latinLnBrk="0" hangingPunct="1">
                        <a:lnSpc>
                          <a:spcPct val="100000"/>
                        </a:lnSpc>
                        <a:spcBef>
                          <a:spcPts val="0"/>
                        </a:spcBef>
                        <a:spcAft>
                          <a:spcPts val="0"/>
                        </a:spcAft>
                        <a:buClrTx/>
                        <a:buSzTx/>
                        <a:buFontTx/>
                        <a:buNone/>
                        <a:tabLst/>
                        <a:defRPr/>
                      </a:pPr>
                      <a:r>
                        <a:rPr lang="en-GB" sz="800" b="1" i="0" u="sng" baseline="0" dirty="0" smtClean="0">
                          <a:latin typeface="Verdana" pitchFamily="34" charset="0"/>
                        </a:rPr>
                        <a:t>Wk6</a:t>
                      </a:r>
                      <a:endParaRPr lang="en-GB" sz="800" b="0" i="0" u="sng" baseline="0" dirty="0" smtClean="0">
                        <a:latin typeface="Verdana" pitchFamily="34" charset="0"/>
                      </a:endParaRPr>
                    </a:p>
                    <a:p>
                      <a:endParaRPr lang="en-GB" sz="800" b="0" i="0"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pPr marL="0" marR="0" indent="0" algn="l" defTabSz="1042993" rtl="0" eaLnBrk="1" fontAlgn="auto" latinLnBrk="0" hangingPunct="1">
                        <a:lnSpc>
                          <a:spcPct val="100000"/>
                        </a:lnSpc>
                        <a:spcBef>
                          <a:spcPts val="0"/>
                        </a:spcBef>
                        <a:spcAft>
                          <a:spcPts val="0"/>
                        </a:spcAft>
                        <a:buClrTx/>
                        <a:buSzTx/>
                        <a:buFontTx/>
                        <a:buNone/>
                        <a:tabLst/>
                        <a:defRPr/>
                      </a:pPr>
                      <a:endParaRPr lang="en-GB" sz="800" b="1" i="0" baseline="0" dirty="0" smtClean="0">
                        <a:latin typeface="Verdana" pitchFamily="34" charset="0"/>
                      </a:endParaRPr>
                    </a:p>
                    <a:p>
                      <a:pPr marL="0" marR="0" indent="0" algn="ctr" defTabSz="1042993" rtl="0" eaLnBrk="1" fontAlgn="auto" latinLnBrk="0" hangingPunct="1">
                        <a:lnSpc>
                          <a:spcPct val="100000"/>
                        </a:lnSpc>
                        <a:spcBef>
                          <a:spcPts val="0"/>
                        </a:spcBef>
                        <a:spcAft>
                          <a:spcPts val="0"/>
                        </a:spcAft>
                        <a:buClrTx/>
                        <a:buSzTx/>
                        <a:buFontTx/>
                        <a:buNone/>
                        <a:tabLst/>
                        <a:defRPr/>
                      </a:pPr>
                      <a:endParaRPr lang="en-GB" sz="800" b="1" i="0" u="sng" baseline="0" dirty="0" smtClean="0">
                        <a:latin typeface="Verdana" pitchFamily="34" charset="0"/>
                      </a:endParaRPr>
                    </a:p>
                    <a:p>
                      <a:pPr marL="0" marR="0" indent="0" algn="ctr" defTabSz="1042993" rtl="0" eaLnBrk="1" fontAlgn="auto" latinLnBrk="0" hangingPunct="1">
                        <a:lnSpc>
                          <a:spcPct val="100000"/>
                        </a:lnSpc>
                        <a:spcBef>
                          <a:spcPts val="0"/>
                        </a:spcBef>
                        <a:spcAft>
                          <a:spcPts val="0"/>
                        </a:spcAft>
                        <a:buClrTx/>
                        <a:buSzTx/>
                        <a:buFontTx/>
                        <a:buNone/>
                        <a:tabLst/>
                        <a:defRPr/>
                      </a:pPr>
                      <a:r>
                        <a:rPr lang="en-GB" sz="800" b="1" i="0" u="sng" baseline="0" dirty="0" smtClean="0">
                          <a:latin typeface="Verdana" pitchFamily="34" charset="0"/>
                        </a:rPr>
                        <a:t>Wk7</a:t>
                      </a:r>
                      <a:endParaRPr lang="en-GB" sz="800" b="0" i="0" u="sng" baseline="0" dirty="0" smtClean="0">
                        <a:latin typeface="Verdana" pitchFamily="34" charset="0"/>
                      </a:endParaRPr>
                    </a:p>
                    <a:p>
                      <a:endParaRPr lang="en-GB" sz="800" b="0" i="0"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pPr marL="0" marR="0" indent="0" algn="l" defTabSz="1042993" rtl="0" eaLnBrk="1" fontAlgn="auto" latinLnBrk="0" hangingPunct="1">
                        <a:lnSpc>
                          <a:spcPct val="100000"/>
                        </a:lnSpc>
                        <a:spcBef>
                          <a:spcPts val="0"/>
                        </a:spcBef>
                        <a:spcAft>
                          <a:spcPts val="0"/>
                        </a:spcAft>
                        <a:buClrTx/>
                        <a:buSzTx/>
                        <a:buFontTx/>
                        <a:buNone/>
                        <a:tabLst/>
                        <a:defRPr/>
                      </a:pPr>
                      <a:endParaRPr lang="en-GB" sz="800" b="1" i="0" baseline="0" dirty="0" smtClean="0">
                        <a:latin typeface="Verdana" pitchFamily="34" charset="0"/>
                      </a:endParaRPr>
                    </a:p>
                    <a:p>
                      <a:pPr marL="0" marR="0" indent="0" algn="ctr" defTabSz="1042993" rtl="0" eaLnBrk="1" fontAlgn="auto" latinLnBrk="0" hangingPunct="1">
                        <a:lnSpc>
                          <a:spcPct val="100000"/>
                        </a:lnSpc>
                        <a:spcBef>
                          <a:spcPts val="0"/>
                        </a:spcBef>
                        <a:spcAft>
                          <a:spcPts val="0"/>
                        </a:spcAft>
                        <a:buClrTx/>
                        <a:buSzTx/>
                        <a:buFontTx/>
                        <a:buNone/>
                        <a:tabLst/>
                        <a:defRPr/>
                      </a:pPr>
                      <a:endParaRPr lang="en-GB" sz="800" b="1" i="0" u="sng" baseline="0" dirty="0" smtClean="0">
                        <a:latin typeface="Verdana" pitchFamily="34" charset="0"/>
                      </a:endParaRPr>
                    </a:p>
                    <a:p>
                      <a:pPr marL="0" marR="0" indent="0" algn="ctr" defTabSz="1042993" rtl="0" eaLnBrk="1" fontAlgn="auto" latinLnBrk="0" hangingPunct="1">
                        <a:lnSpc>
                          <a:spcPct val="100000"/>
                        </a:lnSpc>
                        <a:spcBef>
                          <a:spcPts val="0"/>
                        </a:spcBef>
                        <a:spcAft>
                          <a:spcPts val="0"/>
                        </a:spcAft>
                        <a:buClrTx/>
                        <a:buSzTx/>
                        <a:buFontTx/>
                        <a:buNone/>
                        <a:tabLst/>
                        <a:defRPr/>
                      </a:pPr>
                      <a:r>
                        <a:rPr lang="en-GB" sz="800" b="1" i="0" u="sng" baseline="0" dirty="0" smtClean="0">
                          <a:latin typeface="Verdana" pitchFamily="34" charset="0"/>
                        </a:rPr>
                        <a:t>Wk8</a:t>
                      </a:r>
                      <a:endParaRPr lang="en-GB" sz="800" b="0" i="0" u="sng" baseline="0" dirty="0" smtClean="0">
                        <a:latin typeface="Verdana" pitchFamily="34" charset="0"/>
                      </a:endParaRPr>
                    </a:p>
                    <a:p>
                      <a:endParaRPr lang="en-GB" sz="800" b="0" i="0"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pPr algn="ctr"/>
                      <a:endParaRPr lang="en-GB" sz="800" b="1" i="0" u="sng" baseline="0" dirty="0" smtClean="0">
                        <a:latin typeface="Verdana" pitchFamily="34" charset="0"/>
                      </a:endParaRPr>
                    </a:p>
                    <a:p>
                      <a:pPr algn="ctr"/>
                      <a:r>
                        <a:rPr lang="en-GB" sz="800" b="1" i="0" u="sng" baseline="0" dirty="0" smtClean="0">
                          <a:latin typeface="Verdana" pitchFamily="34" charset="0"/>
                        </a:rPr>
                        <a:t>Wk9</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pPr algn="ctr"/>
                      <a:endParaRPr lang="en-GB" sz="800" b="1" i="0" u="sng" baseline="0" dirty="0" smtClean="0">
                        <a:latin typeface="Verdana" pitchFamily="34" charset="0"/>
                      </a:endParaRPr>
                    </a:p>
                    <a:p>
                      <a:pPr algn="ctr"/>
                      <a:r>
                        <a:rPr lang="en-GB" sz="800" b="1" i="0" u="sng" baseline="0" dirty="0" smtClean="0">
                          <a:latin typeface="Verdana" pitchFamily="34" charset="0"/>
                        </a:rPr>
                        <a:t>Wk10</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r>
              <a:tr h="1197209">
                <a:tc>
                  <a:txBody>
                    <a:bodyPr/>
                    <a:lstStyle/>
                    <a:p>
                      <a:endParaRPr lang="en-GB" sz="800" b="1" i="0" baseline="0" dirty="0" smtClean="0">
                        <a:latin typeface="Verdana" pitchFamily="34" charset="0"/>
                      </a:endParaRPr>
                    </a:p>
                    <a:p>
                      <a:pPr algn="ctr"/>
                      <a:endParaRPr lang="en-GB" sz="800" b="1" i="0" u="sng" baseline="0" dirty="0" smtClean="0">
                        <a:latin typeface="Verdana" pitchFamily="34" charset="0"/>
                      </a:endParaRPr>
                    </a:p>
                    <a:p>
                      <a:pPr algn="ctr"/>
                      <a:r>
                        <a:rPr lang="en-GB" sz="800" b="1" i="0" u="sng" baseline="0" dirty="0" smtClean="0">
                          <a:latin typeface="Verdana" pitchFamily="34" charset="0"/>
                        </a:rPr>
                        <a:t>Wk11</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pPr algn="ctr"/>
                      <a:endParaRPr lang="en-GB" sz="800" b="1" i="0" u="sng" baseline="0" dirty="0" smtClean="0">
                        <a:latin typeface="Verdana" pitchFamily="34" charset="0"/>
                      </a:endParaRPr>
                    </a:p>
                    <a:p>
                      <a:pPr algn="ctr"/>
                      <a:r>
                        <a:rPr lang="en-GB" sz="800" b="1" i="0" u="sng" baseline="0" dirty="0" smtClean="0">
                          <a:latin typeface="Verdana" pitchFamily="34" charset="0"/>
                        </a:rPr>
                        <a:t>Wk12</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pPr algn="ctr"/>
                      <a:endParaRPr lang="en-GB" sz="800" b="1" i="0" u="sng" baseline="0" dirty="0" smtClean="0">
                        <a:latin typeface="Verdana" pitchFamily="34" charset="0"/>
                      </a:endParaRPr>
                    </a:p>
                    <a:p>
                      <a:pPr algn="ctr"/>
                      <a:r>
                        <a:rPr lang="en-GB" sz="800" b="1" i="0" u="sng" baseline="0" dirty="0" smtClean="0">
                          <a:latin typeface="Verdana" pitchFamily="34" charset="0"/>
                        </a:rPr>
                        <a:t>Wk13</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pPr algn="ctr"/>
                      <a:endParaRPr lang="en-GB" sz="800" b="1" i="0" baseline="0" dirty="0" smtClean="0">
                        <a:latin typeface="Verdana" pitchFamily="34" charset="0"/>
                      </a:endParaRPr>
                    </a:p>
                    <a:p>
                      <a:pPr algn="ctr"/>
                      <a:endParaRPr lang="en-GB" sz="800" b="1" i="0" baseline="0" dirty="0" smtClean="0">
                        <a:latin typeface="Verdana" pitchFamily="34" charset="0"/>
                      </a:endParaRPr>
                    </a:p>
                    <a:p>
                      <a:pPr algn="ctr"/>
                      <a:r>
                        <a:rPr lang="en-GB" sz="800" b="1" i="0" u="sng" baseline="0" dirty="0" smtClean="0">
                          <a:latin typeface="Verdana" pitchFamily="34" charset="0"/>
                        </a:rPr>
                        <a:t>Wk14</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Wk15</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Wk16</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Wk17</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Wk18</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Wk19</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pPr marL="0" marR="0" indent="0" algn="l" defTabSz="1042993" rtl="0" eaLnBrk="1" fontAlgn="auto" latinLnBrk="0" hangingPunct="1">
                        <a:lnSpc>
                          <a:spcPct val="100000"/>
                        </a:lnSpc>
                        <a:spcBef>
                          <a:spcPts val="0"/>
                        </a:spcBef>
                        <a:spcAft>
                          <a:spcPts val="0"/>
                        </a:spcAft>
                        <a:buClrTx/>
                        <a:buSzTx/>
                        <a:buFontTx/>
                        <a:buNone/>
                        <a:tabLst/>
                        <a:defRPr/>
                      </a:pPr>
                      <a:endParaRPr lang="en-GB" sz="800" b="1" i="0" baseline="0" dirty="0" smtClean="0">
                        <a:latin typeface="Verdana" pitchFamily="34" charset="0"/>
                      </a:endParaRPr>
                    </a:p>
                    <a:p>
                      <a:pPr marL="0" marR="0" indent="0" algn="l" defTabSz="1042993" rtl="0" eaLnBrk="1" fontAlgn="auto" latinLnBrk="0" hangingPunct="1">
                        <a:lnSpc>
                          <a:spcPct val="100000"/>
                        </a:lnSpc>
                        <a:spcBef>
                          <a:spcPts val="0"/>
                        </a:spcBef>
                        <a:spcAft>
                          <a:spcPts val="0"/>
                        </a:spcAft>
                        <a:buClrTx/>
                        <a:buSzTx/>
                        <a:buFontTx/>
                        <a:buNone/>
                        <a:tabLst/>
                        <a:defRPr/>
                      </a:pPr>
                      <a:endParaRPr lang="en-GB" sz="800" b="1" i="0" baseline="0" dirty="0" smtClean="0">
                        <a:latin typeface="Verdana" pitchFamily="34" charset="0"/>
                      </a:endParaRPr>
                    </a:p>
                    <a:p>
                      <a:pPr marL="0" marR="0" indent="0" algn="ctr" defTabSz="1042993" rtl="0" eaLnBrk="1" fontAlgn="auto" latinLnBrk="0" hangingPunct="1">
                        <a:lnSpc>
                          <a:spcPct val="100000"/>
                        </a:lnSpc>
                        <a:spcBef>
                          <a:spcPts val="0"/>
                        </a:spcBef>
                        <a:spcAft>
                          <a:spcPts val="0"/>
                        </a:spcAft>
                        <a:buClrTx/>
                        <a:buSzTx/>
                        <a:buFontTx/>
                        <a:buNone/>
                        <a:tabLst/>
                        <a:defRPr/>
                      </a:pPr>
                      <a:r>
                        <a:rPr lang="en-GB" sz="800" b="1" i="0" u="sng" baseline="0" dirty="0" smtClean="0">
                          <a:latin typeface="Verdana" pitchFamily="34" charset="0"/>
                        </a:rPr>
                        <a:t>Wk20</a:t>
                      </a:r>
                      <a:endParaRPr lang="en-GB" sz="800" b="0" i="0" u="sng" baseline="0" dirty="0" smtClean="0">
                        <a:latin typeface="Verdana" pitchFamily="34" charset="0"/>
                      </a:endParaRPr>
                    </a:p>
                    <a:p>
                      <a:endParaRPr lang="en-GB" sz="2100" dirty="0"/>
                    </a:p>
                  </a:txBody>
                  <a:tcPr marL="54000" marR="54000" marT="50408" marB="50408">
                    <a:cell3D prstMaterial="dkEdge">
                      <a:bevel/>
                      <a:lightRig rig="flood" dir="t"/>
                    </a:cell3D>
                    <a:solidFill>
                      <a:schemeClr val="bg1">
                        <a:lumMod val="95000"/>
                        <a:alpha val="25000"/>
                      </a:schemeClr>
                    </a:solidFill>
                  </a:tcPr>
                </a:tc>
              </a:tr>
              <a:tr h="1197209">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Wk21</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Wk22</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Wk23</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Wk24 </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Wk25</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Wk26</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Wk27</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Wk28</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Wk29</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pPr marL="0" marR="0" indent="0" algn="l" defTabSz="1042993" rtl="0" eaLnBrk="1" fontAlgn="auto" latinLnBrk="0" hangingPunct="1">
                        <a:lnSpc>
                          <a:spcPct val="100000"/>
                        </a:lnSpc>
                        <a:spcBef>
                          <a:spcPts val="0"/>
                        </a:spcBef>
                        <a:spcAft>
                          <a:spcPts val="0"/>
                        </a:spcAft>
                        <a:buClrTx/>
                        <a:buSzTx/>
                        <a:buFontTx/>
                        <a:buNone/>
                        <a:tabLst/>
                        <a:defRPr/>
                      </a:pPr>
                      <a:endParaRPr lang="en-GB" sz="800" b="1" i="0" baseline="0" dirty="0" smtClean="0">
                        <a:latin typeface="Verdana" pitchFamily="34" charset="0"/>
                      </a:endParaRPr>
                    </a:p>
                    <a:p>
                      <a:pPr marL="0" marR="0" indent="0" algn="l" defTabSz="1042993" rtl="0" eaLnBrk="1" fontAlgn="auto" latinLnBrk="0" hangingPunct="1">
                        <a:lnSpc>
                          <a:spcPct val="100000"/>
                        </a:lnSpc>
                        <a:spcBef>
                          <a:spcPts val="0"/>
                        </a:spcBef>
                        <a:spcAft>
                          <a:spcPts val="0"/>
                        </a:spcAft>
                        <a:buClrTx/>
                        <a:buSzTx/>
                        <a:buFontTx/>
                        <a:buNone/>
                        <a:tabLst/>
                        <a:defRPr/>
                      </a:pPr>
                      <a:endParaRPr lang="en-GB" sz="800" b="1" i="0" baseline="0" dirty="0" smtClean="0">
                        <a:latin typeface="Verdana" pitchFamily="34" charset="0"/>
                      </a:endParaRPr>
                    </a:p>
                    <a:p>
                      <a:pPr marL="0" marR="0" indent="0" algn="ctr" defTabSz="1042993" rtl="0" eaLnBrk="1" fontAlgn="auto" latinLnBrk="0" hangingPunct="1">
                        <a:lnSpc>
                          <a:spcPct val="100000"/>
                        </a:lnSpc>
                        <a:spcBef>
                          <a:spcPts val="0"/>
                        </a:spcBef>
                        <a:spcAft>
                          <a:spcPts val="0"/>
                        </a:spcAft>
                        <a:buClrTx/>
                        <a:buSzTx/>
                        <a:buFontTx/>
                        <a:buNone/>
                        <a:tabLst/>
                        <a:defRPr/>
                      </a:pPr>
                      <a:r>
                        <a:rPr lang="en-GB" sz="800" b="1" i="0" u="sng" baseline="0" dirty="0" smtClean="0">
                          <a:latin typeface="Verdana" pitchFamily="34" charset="0"/>
                        </a:rPr>
                        <a:t>Wk30</a:t>
                      </a:r>
                      <a:endParaRPr lang="en-GB" sz="800" b="0" i="0" u="sng" baseline="0" dirty="0" smtClean="0">
                        <a:latin typeface="Verdana" pitchFamily="34" charset="0"/>
                      </a:endParaRPr>
                    </a:p>
                    <a:p>
                      <a:endParaRPr lang="en-GB" sz="2100" dirty="0"/>
                    </a:p>
                  </a:txBody>
                  <a:tcPr marL="54000" marR="54000" marT="50408" marB="50408">
                    <a:cell3D prstMaterial="dkEdge">
                      <a:bevel/>
                      <a:lightRig rig="flood" dir="t"/>
                    </a:cell3D>
                    <a:solidFill>
                      <a:schemeClr val="bg1">
                        <a:lumMod val="95000"/>
                        <a:alpha val="25000"/>
                      </a:schemeClr>
                    </a:solidFill>
                  </a:tcPr>
                </a:tc>
              </a:tr>
              <a:tr h="1197209">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Wk31</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Wk32</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u="sng" baseline="0" dirty="0" smtClean="0">
                        <a:latin typeface="Verdana" pitchFamily="34" charset="0"/>
                      </a:endParaRPr>
                    </a:p>
                    <a:p>
                      <a:endParaRPr lang="en-GB" sz="800" b="1" i="0" u="sng" baseline="0" dirty="0" smtClean="0">
                        <a:latin typeface="Verdana" pitchFamily="34" charset="0"/>
                      </a:endParaRPr>
                    </a:p>
                    <a:p>
                      <a:pPr algn="ctr"/>
                      <a:r>
                        <a:rPr lang="en-GB" sz="800" b="1" i="0" u="sng" baseline="0" dirty="0" smtClean="0">
                          <a:latin typeface="Verdana" pitchFamily="34" charset="0"/>
                        </a:rPr>
                        <a:t>Wk33</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Wk34</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Wk35</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Wk36</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Wk37</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Wk38</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Wk39</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pPr marL="0" marR="0" indent="0" algn="l" defTabSz="1042993" rtl="0" eaLnBrk="1" fontAlgn="auto" latinLnBrk="0" hangingPunct="1">
                        <a:lnSpc>
                          <a:spcPct val="100000"/>
                        </a:lnSpc>
                        <a:spcBef>
                          <a:spcPts val="0"/>
                        </a:spcBef>
                        <a:spcAft>
                          <a:spcPts val="0"/>
                        </a:spcAft>
                        <a:buClrTx/>
                        <a:buSzTx/>
                        <a:buFontTx/>
                        <a:buNone/>
                        <a:tabLst/>
                        <a:defRPr/>
                      </a:pPr>
                      <a:endParaRPr lang="en-GB" sz="800" b="1" i="0" baseline="0" dirty="0" smtClean="0">
                        <a:latin typeface="Verdana" pitchFamily="34" charset="0"/>
                      </a:endParaRPr>
                    </a:p>
                    <a:p>
                      <a:pPr marL="0" marR="0" indent="0" algn="l" defTabSz="1042993" rtl="0" eaLnBrk="1" fontAlgn="auto" latinLnBrk="0" hangingPunct="1">
                        <a:lnSpc>
                          <a:spcPct val="100000"/>
                        </a:lnSpc>
                        <a:spcBef>
                          <a:spcPts val="0"/>
                        </a:spcBef>
                        <a:spcAft>
                          <a:spcPts val="0"/>
                        </a:spcAft>
                        <a:buClrTx/>
                        <a:buSzTx/>
                        <a:buFontTx/>
                        <a:buNone/>
                        <a:tabLst/>
                        <a:defRPr/>
                      </a:pPr>
                      <a:endParaRPr lang="en-GB" sz="800" b="1" i="0" baseline="0" dirty="0" smtClean="0">
                        <a:latin typeface="Verdana" pitchFamily="34" charset="0"/>
                      </a:endParaRPr>
                    </a:p>
                    <a:p>
                      <a:pPr marL="0" marR="0" indent="0" algn="ctr" defTabSz="1042993" rtl="0" eaLnBrk="1" fontAlgn="auto" latinLnBrk="0" hangingPunct="1">
                        <a:lnSpc>
                          <a:spcPct val="100000"/>
                        </a:lnSpc>
                        <a:spcBef>
                          <a:spcPts val="0"/>
                        </a:spcBef>
                        <a:spcAft>
                          <a:spcPts val="0"/>
                        </a:spcAft>
                        <a:buClrTx/>
                        <a:buSzTx/>
                        <a:buFontTx/>
                        <a:buNone/>
                        <a:tabLst/>
                        <a:defRPr/>
                      </a:pPr>
                      <a:r>
                        <a:rPr lang="en-GB" sz="800" b="1" i="0" u="sng" baseline="0" dirty="0" smtClean="0">
                          <a:latin typeface="Verdana" pitchFamily="34" charset="0"/>
                        </a:rPr>
                        <a:t>Wk40</a:t>
                      </a:r>
                      <a:endParaRPr lang="en-GB" sz="800" b="0" i="0" u="sng" baseline="0" dirty="0" smtClean="0">
                        <a:latin typeface="Verdana" pitchFamily="34" charset="0"/>
                      </a:endParaRPr>
                    </a:p>
                    <a:p>
                      <a:endParaRPr lang="en-GB" sz="2100" dirty="0"/>
                    </a:p>
                  </a:txBody>
                  <a:tcPr marL="54000" marR="54000" marT="50408" marB="50408">
                    <a:cell3D prstMaterial="dkEdge">
                      <a:bevel/>
                      <a:lightRig rig="flood" dir="t"/>
                    </a:cell3D>
                    <a:solidFill>
                      <a:schemeClr val="bg1">
                        <a:lumMod val="95000"/>
                        <a:alpha val="25000"/>
                      </a:schemeClr>
                    </a:solidFill>
                  </a:tcPr>
                </a:tc>
              </a:tr>
              <a:tr h="1197209">
                <a:tc>
                  <a:txBody>
                    <a:bodyPr/>
                    <a:lstStyle/>
                    <a:p>
                      <a:r>
                        <a:rPr lang="en-GB" sz="800" b="1" i="0" baseline="0" dirty="0" smtClean="0">
                          <a:latin typeface="Verdana" pitchFamily="34" charset="0"/>
                        </a:rPr>
                        <a:t> </a:t>
                      </a:r>
                    </a:p>
                    <a:p>
                      <a:endParaRPr lang="en-GB" sz="800" b="1" i="0" baseline="0" dirty="0" smtClean="0">
                        <a:latin typeface="Verdana" pitchFamily="34" charset="0"/>
                      </a:endParaRPr>
                    </a:p>
                    <a:p>
                      <a:pPr algn="ctr"/>
                      <a:r>
                        <a:rPr lang="en-GB" sz="800" b="1" i="0" u="sng" baseline="0" dirty="0" smtClean="0">
                          <a:latin typeface="Verdana" pitchFamily="34" charset="0"/>
                        </a:rPr>
                        <a:t>Wk41</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Wk42</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Wk43</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smtClean="0">
                        <a:latin typeface="Verdana" pitchFamily="34" charset="0"/>
                      </a:endParaRPr>
                    </a:p>
                    <a:p>
                      <a:endParaRPr lang="en-GB" sz="800" b="1" i="0" baseline="0" dirty="0" smtClean="0">
                        <a:latin typeface="Verdana" pitchFamily="34" charset="0"/>
                      </a:endParaRPr>
                    </a:p>
                    <a:p>
                      <a:pPr algn="ctr"/>
                      <a:r>
                        <a:rPr lang="en-GB" sz="800" b="1" i="0" u="sng" baseline="0" dirty="0" smtClean="0">
                          <a:latin typeface="Verdana" pitchFamily="34" charset="0"/>
                        </a:rPr>
                        <a:t>Wk44</a:t>
                      </a:r>
                      <a:endParaRPr lang="en-GB" sz="800" b="0" i="0" u="sng"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pPr marL="0" marR="0" indent="0" algn="l" defTabSz="1042993" rtl="0" eaLnBrk="1" fontAlgn="auto" latinLnBrk="0" hangingPunct="1">
                        <a:lnSpc>
                          <a:spcPct val="100000"/>
                        </a:lnSpc>
                        <a:spcBef>
                          <a:spcPts val="0"/>
                        </a:spcBef>
                        <a:spcAft>
                          <a:spcPts val="0"/>
                        </a:spcAft>
                        <a:buClrTx/>
                        <a:buSzTx/>
                        <a:buFontTx/>
                        <a:buNone/>
                        <a:tabLst/>
                        <a:defRPr/>
                      </a:pPr>
                      <a:endParaRPr lang="en-GB" sz="800" b="1" i="0" baseline="0" dirty="0" smtClean="0">
                        <a:latin typeface="Verdana" pitchFamily="34" charset="0"/>
                      </a:endParaRPr>
                    </a:p>
                    <a:p>
                      <a:pPr marL="0" marR="0" indent="0" algn="l" defTabSz="1042993" rtl="0" eaLnBrk="1" fontAlgn="auto" latinLnBrk="0" hangingPunct="1">
                        <a:lnSpc>
                          <a:spcPct val="100000"/>
                        </a:lnSpc>
                        <a:spcBef>
                          <a:spcPts val="0"/>
                        </a:spcBef>
                        <a:spcAft>
                          <a:spcPts val="0"/>
                        </a:spcAft>
                        <a:buClrTx/>
                        <a:buSzTx/>
                        <a:buFontTx/>
                        <a:buNone/>
                        <a:tabLst/>
                        <a:defRPr/>
                      </a:pPr>
                      <a:endParaRPr lang="en-GB" sz="800" b="1" i="0" baseline="0" dirty="0" smtClean="0">
                        <a:latin typeface="Verdana" pitchFamily="34" charset="0"/>
                      </a:endParaRPr>
                    </a:p>
                    <a:p>
                      <a:pPr marL="0" marR="0" indent="0" algn="ctr" defTabSz="1042993" rtl="0" eaLnBrk="1" fontAlgn="auto" latinLnBrk="0" hangingPunct="1">
                        <a:lnSpc>
                          <a:spcPct val="100000"/>
                        </a:lnSpc>
                        <a:spcBef>
                          <a:spcPts val="0"/>
                        </a:spcBef>
                        <a:spcAft>
                          <a:spcPts val="0"/>
                        </a:spcAft>
                        <a:buClrTx/>
                        <a:buSzTx/>
                        <a:buFontTx/>
                        <a:buNone/>
                        <a:tabLst/>
                        <a:defRPr/>
                      </a:pPr>
                      <a:r>
                        <a:rPr lang="en-GB" sz="800" b="1" i="0" u="sng" baseline="0" dirty="0" smtClean="0">
                          <a:latin typeface="Verdana" pitchFamily="34" charset="0"/>
                        </a:rPr>
                        <a:t>Wk45</a:t>
                      </a:r>
                      <a:endParaRPr lang="en-GB" sz="800" b="0" i="0" u="sng" baseline="0" dirty="0" smtClean="0">
                        <a:latin typeface="Verdana" pitchFamily="34" charset="0"/>
                      </a:endParaRPr>
                    </a:p>
                    <a:p>
                      <a:endParaRPr lang="en-GB" sz="2100" dirty="0"/>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c>
                  <a:txBody>
                    <a:bodyPr/>
                    <a:lstStyle/>
                    <a:p>
                      <a:endParaRPr lang="en-GB" sz="800" b="1" i="0" baseline="0" dirty="0">
                        <a:latin typeface="Verdana" pitchFamily="34" charset="0"/>
                      </a:endParaRPr>
                    </a:p>
                  </a:txBody>
                  <a:tcPr marL="54000" marR="54000" marT="50408" marB="50408">
                    <a:cell3D prstMaterial="dkEdge">
                      <a:bevel/>
                      <a:lightRig rig="flood" dir="t"/>
                    </a:cell3D>
                    <a:solidFill>
                      <a:schemeClr val="bg1">
                        <a:lumMod val="95000"/>
                        <a:alpha val="25000"/>
                      </a:schemeClr>
                    </a:solidFill>
                  </a:tcPr>
                </a:tc>
              </a:tr>
            </a:tbl>
          </a:graphicData>
        </a:graphic>
      </p:graphicFrame>
      <p:sp>
        <p:nvSpPr>
          <p:cNvPr id="1028" name="TextBox 4"/>
          <p:cNvSpPr txBox="1">
            <a:spLocks noChangeArrowheads="1"/>
          </p:cNvSpPr>
          <p:nvPr userDrawn="1"/>
        </p:nvSpPr>
        <p:spPr bwMode="auto">
          <a:xfrm>
            <a:off x="125414" y="1155630"/>
            <a:ext cx="4103687" cy="246205"/>
          </a:xfrm>
          <a:prstGeom prst="rect">
            <a:avLst/>
          </a:prstGeom>
          <a:solidFill>
            <a:schemeClr val="bg1"/>
          </a:solidFill>
          <a:ln w="9525">
            <a:solidFill>
              <a:schemeClr val="tx1"/>
            </a:solidFill>
            <a:miter lim="800000"/>
            <a:headEnd/>
            <a:tailEnd/>
          </a:ln>
        </p:spPr>
        <p:txBody>
          <a:bodyPr lIns="91424" tIns="45712" rIns="91424" bIns="45712" anchor="ctr" anchorCtr="1">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defTabSz="1042804" eaLnBrk="1" hangingPunct="1">
              <a:defRPr/>
            </a:pPr>
            <a:r>
              <a:rPr lang="en-GB" sz="1000" b="1" dirty="0" smtClean="0">
                <a:solidFill>
                  <a:prstClr val="black"/>
                </a:solidFill>
              </a:rPr>
              <a:t>SEPTEMBER</a:t>
            </a:r>
          </a:p>
        </p:txBody>
      </p:sp>
      <p:sp>
        <p:nvSpPr>
          <p:cNvPr id="1029" name="TextBox 5"/>
          <p:cNvSpPr txBox="1">
            <a:spLocks noChangeArrowheads="1"/>
          </p:cNvSpPr>
          <p:nvPr userDrawn="1"/>
        </p:nvSpPr>
        <p:spPr bwMode="auto">
          <a:xfrm>
            <a:off x="4211639" y="1154836"/>
            <a:ext cx="4645025" cy="246205"/>
          </a:xfrm>
          <a:prstGeom prst="rect">
            <a:avLst/>
          </a:prstGeom>
          <a:solidFill>
            <a:schemeClr val="tx1"/>
          </a:solidFill>
          <a:ln w="9525">
            <a:solidFill>
              <a:schemeClr val="tx1"/>
            </a:solidFill>
            <a:miter lim="800000"/>
            <a:headEnd/>
            <a:tailEnd/>
          </a:ln>
        </p:spPr>
        <p:txBody>
          <a:bodyPr lIns="91424" tIns="45712" rIns="91424" bIns="45712" anchor="ctr" anchorCtr="1">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defTabSz="1042804" eaLnBrk="1" hangingPunct="1">
              <a:defRPr/>
            </a:pPr>
            <a:r>
              <a:rPr lang="en-GB" sz="1000" b="1" dirty="0" smtClean="0">
                <a:solidFill>
                  <a:prstClr val="white"/>
                </a:solidFill>
              </a:rPr>
              <a:t>OCTOBER</a:t>
            </a:r>
          </a:p>
        </p:txBody>
      </p:sp>
      <p:sp>
        <p:nvSpPr>
          <p:cNvPr id="1030" name="TextBox 7"/>
          <p:cNvSpPr txBox="1">
            <a:spLocks noChangeArrowheads="1"/>
          </p:cNvSpPr>
          <p:nvPr userDrawn="1"/>
        </p:nvSpPr>
        <p:spPr bwMode="auto">
          <a:xfrm>
            <a:off x="8856664" y="1154836"/>
            <a:ext cx="1709737" cy="246205"/>
          </a:xfrm>
          <a:prstGeom prst="rect">
            <a:avLst/>
          </a:prstGeom>
          <a:solidFill>
            <a:schemeClr val="bg1"/>
          </a:solidFill>
          <a:ln w="9525">
            <a:solidFill>
              <a:schemeClr val="tx1"/>
            </a:solidFill>
            <a:miter lim="800000"/>
            <a:headEnd/>
            <a:tailEnd/>
          </a:ln>
        </p:spPr>
        <p:txBody>
          <a:bodyPr lIns="91424" tIns="45712" rIns="91424" bIns="45712" anchor="ctr" anchorCtr="1">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defTabSz="1042804" eaLnBrk="1" hangingPunct="1">
              <a:defRPr/>
            </a:pPr>
            <a:r>
              <a:rPr lang="en-GB" sz="1000" b="1" dirty="0" smtClean="0">
                <a:solidFill>
                  <a:prstClr val="black"/>
                </a:solidFill>
              </a:rPr>
              <a:t>NOVEMBER</a:t>
            </a:r>
          </a:p>
        </p:txBody>
      </p:sp>
      <p:sp>
        <p:nvSpPr>
          <p:cNvPr id="1031" name="TextBox 8"/>
          <p:cNvSpPr txBox="1">
            <a:spLocks noChangeArrowheads="1"/>
          </p:cNvSpPr>
          <p:nvPr userDrawn="1"/>
        </p:nvSpPr>
        <p:spPr bwMode="auto">
          <a:xfrm>
            <a:off x="107950" y="2343080"/>
            <a:ext cx="2700338" cy="246205"/>
          </a:xfrm>
          <a:prstGeom prst="rect">
            <a:avLst/>
          </a:prstGeom>
          <a:solidFill>
            <a:schemeClr val="bg1"/>
          </a:solidFill>
          <a:ln w="9525">
            <a:solidFill>
              <a:schemeClr val="tx1"/>
            </a:solidFill>
            <a:miter lim="800000"/>
            <a:headEnd/>
            <a:tailEnd/>
          </a:ln>
        </p:spPr>
        <p:txBody>
          <a:bodyPr lIns="91424" tIns="45712" rIns="91424" bIns="45712" anchor="ctr" anchorCtr="1">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defTabSz="1042804" eaLnBrk="1" hangingPunct="1">
              <a:defRPr/>
            </a:pPr>
            <a:r>
              <a:rPr lang="en-GB" sz="1000" b="1" dirty="0" smtClean="0">
                <a:solidFill>
                  <a:prstClr val="black"/>
                </a:solidFill>
              </a:rPr>
              <a:t>NOVEMBER</a:t>
            </a:r>
          </a:p>
        </p:txBody>
      </p:sp>
      <p:sp>
        <p:nvSpPr>
          <p:cNvPr id="1032" name="TextBox 9"/>
          <p:cNvSpPr txBox="1">
            <a:spLocks noChangeArrowheads="1"/>
          </p:cNvSpPr>
          <p:nvPr userDrawn="1"/>
        </p:nvSpPr>
        <p:spPr bwMode="auto">
          <a:xfrm>
            <a:off x="2808289" y="2343080"/>
            <a:ext cx="4498976" cy="246205"/>
          </a:xfrm>
          <a:prstGeom prst="rect">
            <a:avLst/>
          </a:prstGeom>
          <a:solidFill>
            <a:schemeClr val="tx1"/>
          </a:solidFill>
          <a:ln w="9525">
            <a:solidFill>
              <a:schemeClr val="tx1"/>
            </a:solidFill>
            <a:miter lim="800000"/>
            <a:headEnd/>
            <a:tailEnd/>
          </a:ln>
        </p:spPr>
        <p:txBody>
          <a:bodyPr lIns="91424" tIns="45712" rIns="91424" bIns="45712" anchor="ctr" anchorCtr="1">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defTabSz="1042804" eaLnBrk="1" hangingPunct="1">
              <a:defRPr/>
            </a:pPr>
            <a:r>
              <a:rPr lang="en-GB" sz="1000" b="1" dirty="0" smtClean="0">
                <a:solidFill>
                  <a:prstClr val="white"/>
                </a:solidFill>
              </a:rPr>
              <a:t>DECEMBER</a:t>
            </a:r>
          </a:p>
        </p:txBody>
      </p:sp>
      <p:sp>
        <p:nvSpPr>
          <p:cNvPr id="1033" name="TextBox 10"/>
          <p:cNvSpPr txBox="1">
            <a:spLocks noChangeArrowheads="1"/>
          </p:cNvSpPr>
          <p:nvPr userDrawn="1"/>
        </p:nvSpPr>
        <p:spPr bwMode="auto">
          <a:xfrm>
            <a:off x="7289800" y="2343080"/>
            <a:ext cx="3276600" cy="246205"/>
          </a:xfrm>
          <a:prstGeom prst="rect">
            <a:avLst/>
          </a:prstGeom>
          <a:solidFill>
            <a:schemeClr val="bg1"/>
          </a:solidFill>
          <a:ln w="9525">
            <a:solidFill>
              <a:schemeClr val="tx1"/>
            </a:solidFill>
            <a:miter lim="800000"/>
            <a:headEnd/>
            <a:tailEnd/>
          </a:ln>
        </p:spPr>
        <p:txBody>
          <a:bodyPr lIns="91424" tIns="45712" rIns="91424" bIns="45712" anchor="ctr" anchorCtr="1">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defTabSz="1042804" eaLnBrk="1" hangingPunct="1">
              <a:defRPr/>
            </a:pPr>
            <a:r>
              <a:rPr lang="en-GB" sz="1000" b="1" dirty="0" smtClean="0">
                <a:solidFill>
                  <a:prstClr val="black"/>
                </a:solidFill>
              </a:rPr>
              <a:t>JANUARY</a:t>
            </a:r>
          </a:p>
        </p:txBody>
      </p:sp>
      <p:sp>
        <p:nvSpPr>
          <p:cNvPr id="1034" name="TextBox 11"/>
          <p:cNvSpPr txBox="1">
            <a:spLocks noChangeArrowheads="1"/>
          </p:cNvSpPr>
          <p:nvPr userDrawn="1"/>
        </p:nvSpPr>
        <p:spPr bwMode="auto">
          <a:xfrm>
            <a:off x="125414" y="3530530"/>
            <a:ext cx="1260475" cy="246205"/>
          </a:xfrm>
          <a:prstGeom prst="rect">
            <a:avLst/>
          </a:prstGeom>
          <a:solidFill>
            <a:schemeClr val="bg1"/>
          </a:solidFill>
          <a:ln w="9525">
            <a:solidFill>
              <a:schemeClr val="tx1"/>
            </a:solidFill>
            <a:miter lim="800000"/>
            <a:headEnd/>
            <a:tailEnd/>
          </a:ln>
        </p:spPr>
        <p:txBody>
          <a:bodyPr lIns="91424" tIns="45712" rIns="91424" bIns="45712" anchor="ctr" anchorCtr="1">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defTabSz="1042804" eaLnBrk="1" hangingPunct="1">
              <a:defRPr/>
            </a:pPr>
            <a:r>
              <a:rPr lang="en-GB" sz="1000" b="1" dirty="0" smtClean="0">
                <a:solidFill>
                  <a:prstClr val="black"/>
                </a:solidFill>
              </a:rPr>
              <a:t>JANUARY</a:t>
            </a:r>
          </a:p>
        </p:txBody>
      </p:sp>
      <p:sp>
        <p:nvSpPr>
          <p:cNvPr id="1035" name="TextBox 12"/>
          <p:cNvSpPr txBox="1">
            <a:spLocks noChangeArrowheads="1"/>
          </p:cNvSpPr>
          <p:nvPr userDrawn="1"/>
        </p:nvSpPr>
        <p:spPr bwMode="auto">
          <a:xfrm>
            <a:off x="1368425" y="3530530"/>
            <a:ext cx="4175125" cy="246205"/>
          </a:xfrm>
          <a:prstGeom prst="rect">
            <a:avLst/>
          </a:prstGeom>
          <a:solidFill>
            <a:schemeClr val="tx1"/>
          </a:solidFill>
          <a:ln w="9525">
            <a:solidFill>
              <a:schemeClr val="tx1"/>
            </a:solidFill>
            <a:miter lim="800000"/>
            <a:headEnd/>
            <a:tailEnd/>
          </a:ln>
        </p:spPr>
        <p:txBody>
          <a:bodyPr lIns="91424" tIns="45712" rIns="91424" bIns="45712" anchor="ctr" anchorCtr="1">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defTabSz="1042804" eaLnBrk="1" hangingPunct="1">
              <a:defRPr/>
            </a:pPr>
            <a:r>
              <a:rPr lang="en-GB" sz="1000" b="1" dirty="0" smtClean="0">
                <a:solidFill>
                  <a:prstClr val="white"/>
                </a:solidFill>
              </a:rPr>
              <a:t>FEBRUARY</a:t>
            </a:r>
          </a:p>
        </p:txBody>
      </p:sp>
      <p:sp>
        <p:nvSpPr>
          <p:cNvPr id="1036" name="TextBox 13"/>
          <p:cNvSpPr txBox="1">
            <a:spLocks noChangeArrowheads="1"/>
          </p:cNvSpPr>
          <p:nvPr userDrawn="1"/>
        </p:nvSpPr>
        <p:spPr bwMode="auto">
          <a:xfrm>
            <a:off x="5543550" y="3530530"/>
            <a:ext cx="4500563" cy="246205"/>
          </a:xfrm>
          <a:prstGeom prst="rect">
            <a:avLst/>
          </a:prstGeom>
          <a:solidFill>
            <a:schemeClr val="bg1"/>
          </a:solidFill>
          <a:ln w="9525">
            <a:solidFill>
              <a:schemeClr val="tx1"/>
            </a:solidFill>
            <a:miter lim="800000"/>
            <a:headEnd/>
            <a:tailEnd/>
          </a:ln>
        </p:spPr>
        <p:txBody>
          <a:bodyPr lIns="91424" tIns="45712" rIns="91424" bIns="45712" anchor="ctr" anchorCtr="1">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defTabSz="1042804" eaLnBrk="1" hangingPunct="1">
              <a:defRPr/>
            </a:pPr>
            <a:r>
              <a:rPr lang="en-GB" sz="1000" b="1" dirty="0" smtClean="0">
                <a:solidFill>
                  <a:prstClr val="black"/>
                </a:solidFill>
              </a:rPr>
              <a:t>MARCH</a:t>
            </a:r>
          </a:p>
        </p:txBody>
      </p:sp>
      <p:sp>
        <p:nvSpPr>
          <p:cNvPr id="1037" name="TextBox 14"/>
          <p:cNvSpPr txBox="1">
            <a:spLocks noChangeArrowheads="1"/>
          </p:cNvSpPr>
          <p:nvPr userDrawn="1"/>
        </p:nvSpPr>
        <p:spPr bwMode="auto">
          <a:xfrm>
            <a:off x="10044114" y="3531324"/>
            <a:ext cx="522287" cy="246205"/>
          </a:xfrm>
          <a:prstGeom prst="rect">
            <a:avLst/>
          </a:prstGeom>
          <a:solidFill>
            <a:schemeClr val="tx1"/>
          </a:solidFill>
          <a:ln w="9525">
            <a:solidFill>
              <a:schemeClr val="tx1"/>
            </a:solidFill>
            <a:miter lim="800000"/>
            <a:headEnd/>
            <a:tailEnd/>
          </a:ln>
        </p:spPr>
        <p:txBody>
          <a:bodyPr lIns="91424" tIns="45712" rIns="91424" bIns="45712" anchor="ctr" anchorCtr="1">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defTabSz="1042804" eaLnBrk="1" hangingPunct="1">
              <a:defRPr/>
            </a:pPr>
            <a:endParaRPr lang="en-GB" sz="1000" b="1" dirty="0" smtClean="0">
              <a:solidFill>
                <a:prstClr val="white"/>
              </a:solidFill>
            </a:endParaRPr>
          </a:p>
        </p:txBody>
      </p:sp>
      <p:sp>
        <p:nvSpPr>
          <p:cNvPr id="1038" name="TextBox 15"/>
          <p:cNvSpPr txBox="1">
            <a:spLocks noChangeArrowheads="1"/>
          </p:cNvSpPr>
          <p:nvPr userDrawn="1"/>
        </p:nvSpPr>
        <p:spPr bwMode="auto">
          <a:xfrm>
            <a:off x="125414" y="4737030"/>
            <a:ext cx="3816350" cy="246205"/>
          </a:xfrm>
          <a:prstGeom prst="rect">
            <a:avLst/>
          </a:prstGeom>
          <a:solidFill>
            <a:schemeClr val="tx1"/>
          </a:solidFill>
          <a:ln w="9525">
            <a:solidFill>
              <a:schemeClr val="tx1"/>
            </a:solidFill>
            <a:miter lim="800000"/>
            <a:headEnd/>
            <a:tailEnd/>
          </a:ln>
        </p:spPr>
        <p:txBody>
          <a:bodyPr lIns="91424" tIns="45712" rIns="91424" bIns="45712" anchor="ctr" anchorCtr="1">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defTabSz="1042804" eaLnBrk="1" hangingPunct="1">
              <a:defRPr/>
            </a:pPr>
            <a:r>
              <a:rPr lang="en-GB" sz="1000" b="1" dirty="0" smtClean="0">
                <a:solidFill>
                  <a:prstClr val="white"/>
                </a:solidFill>
              </a:rPr>
              <a:t>APRIL</a:t>
            </a:r>
          </a:p>
        </p:txBody>
      </p:sp>
      <p:sp>
        <p:nvSpPr>
          <p:cNvPr id="1039" name="TextBox 16"/>
          <p:cNvSpPr txBox="1">
            <a:spLocks noChangeArrowheads="1"/>
          </p:cNvSpPr>
          <p:nvPr userDrawn="1"/>
        </p:nvSpPr>
        <p:spPr bwMode="auto">
          <a:xfrm>
            <a:off x="3924300" y="4737030"/>
            <a:ext cx="4498976" cy="246205"/>
          </a:xfrm>
          <a:prstGeom prst="rect">
            <a:avLst/>
          </a:prstGeom>
          <a:solidFill>
            <a:schemeClr val="bg1"/>
          </a:solidFill>
          <a:ln w="9525">
            <a:solidFill>
              <a:schemeClr val="tx1"/>
            </a:solidFill>
            <a:miter lim="800000"/>
            <a:headEnd/>
            <a:tailEnd/>
          </a:ln>
        </p:spPr>
        <p:txBody>
          <a:bodyPr lIns="91424" tIns="45712" rIns="91424" bIns="45712" anchor="ctr" anchorCtr="1">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defTabSz="1042804" eaLnBrk="1" hangingPunct="1">
              <a:defRPr/>
            </a:pPr>
            <a:r>
              <a:rPr lang="en-GB" sz="1000" b="1" dirty="0" smtClean="0">
                <a:solidFill>
                  <a:prstClr val="black"/>
                </a:solidFill>
              </a:rPr>
              <a:t>MAY</a:t>
            </a:r>
          </a:p>
        </p:txBody>
      </p:sp>
      <p:sp>
        <p:nvSpPr>
          <p:cNvPr id="1040" name="TextBox 17"/>
          <p:cNvSpPr txBox="1">
            <a:spLocks noChangeArrowheads="1"/>
          </p:cNvSpPr>
          <p:nvPr userDrawn="1"/>
        </p:nvSpPr>
        <p:spPr bwMode="auto">
          <a:xfrm>
            <a:off x="8423276" y="4737030"/>
            <a:ext cx="2124075" cy="246205"/>
          </a:xfrm>
          <a:prstGeom prst="rect">
            <a:avLst/>
          </a:prstGeom>
          <a:solidFill>
            <a:schemeClr val="tx1"/>
          </a:solidFill>
          <a:ln w="9525">
            <a:solidFill>
              <a:schemeClr val="tx1"/>
            </a:solidFill>
            <a:miter lim="800000"/>
            <a:headEnd/>
            <a:tailEnd/>
          </a:ln>
        </p:spPr>
        <p:txBody>
          <a:bodyPr lIns="91424" tIns="45712" rIns="91424" bIns="45712" anchor="ctr" anchorCtr="1">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defTabSz="1042804" eaLnBrk="1" hangingPunct="1">
              <a:defRPr/>
            </a:pPr>
            <a:r>
              <a:rPr lang="en-GB" sz="1000" b="1" dirty="0" smtClean="0">
                <a:solidFill>
                  <a:prstClr val="white"/>
                </a:solidFill>
              </a:rPr>
              <a:t>JUNE</a:t>
            </a:r>
          </a:p>
        </p:txBody>
      </p:sp>
      <p:sp>
        <p:nvSpPr>
          <p:cNvPr id="1041" name="TextBox 18"/>
          <p:cNvSpPr txBox="1">
            <a:spLocks noChangeArrowheads="1"/>
          </p:cNvSpPr>
          <p:nvPr userDrawn="1"/>
        </p:nvSpPr>
        <p:spPr bwMode="auto">
          <a:xfrm>
            <a:off x="107951" y="5942737"/>
            <a:ext cx="2339975" cy="246205"/>
          </a:xfrm>
          <a:prstGeom prst="rect">
            <a:avLst/>
          </a:prstGeom>
          <a:solidFill>
            <a:schemeClr val="tx1"/>
          </a:solidFill>
          <a:ln w="9525">
            <a:solidFill>
              <a:schemeClr val="tx1"/>
            </a:solidFill>
            <a:miter lim="800000"/>
            <a:headEnd/>
            <a:tailEnd/>
          </a:ln>
        </p:spPr>
        <p:txBody>
          <a:bodyPr lIns="91424" tIns="45712" rIns="91424" bIns="45712" anchor="ctr" anchorCtr="1">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defTabSz="1042804" eaLnBrk="1" hangingPunct="1">
              <a:defRPr/>
            </a:pPr>
            <a:r>
              <a:rPr lang="en-GB" sz="1000" b="1" dirty="0" smtClean="0">
                <a:solidFill>
                  <a:prstClr val="white"/>
                </a:solidFill>
              </a:rPr>
              <a:t>JUNE</a:t>
            </a:r>
          </a:p>
        </p:txBody>
      </p:sp>
      <p:sp>
        <p:nvSpPr>
          <p:cNvPr id="1042" name="TextBox 19"/>
          <p:cNvSpPr txBox="1">
            <a:spLocks noChangeArrowheads="1"/>
          </p:cNvSpPr>
          <p:nvPr userDrawn="1"/>
        </p:nvSpPr>
        <p:spPr bwMode="auto">
          <a:xfrm>
            <a:off x="2411413" y="5942737"/>
            <a:ext cx="2916237" cy="246205"/>
          </a:xfrm>
          <a:prstGeom prst="rect">
            <a:avLst/>
          </a:prstGeom>
          <a:solidFill>
            <a:schemeClr val="bg1"/>
          </a:solidFill>
          <a:ln w="9525">
            <a:solidFill>
              <a:schemeClr val="tx1"/>
            </a:solidFill>
            <a:miter lim="800000"/>
            <a:headEnd/>
            <a:tailEnd/>
          </a:ln>
        </p:spPr>
        <p:txBody>
          <a:bodyPr lIns="91424" tIns="45712" rIns="91424" bIns="45712" anchor="ctr" anchorCtr="1">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defTabSz="1042804" eaLnBrk="1" hangingPunct="1">
              <a:defRPr/>
            </a:pPr>
            <a:r>
              <a:rPr lang="en-GB" sz="1000" b="1" dirty="0" smtClean="0">
                <a:solidFill>
                  <a:prstClr val="black"/>
                </a:solidFill>
              </a:rPr>
              <a:t>JULY</a:t>
            </a:r>
          </a:p>
        </p:txBody>
      </p:sp>
      <p:pic>
        <p:nvPicPr>
          <p:cNvPr id="2" name="Picture 18"/>
          <p:cNvPicPr>
            <a:picLocks noChangeAspect="1" noChangeArrowheads="1"/>
          </p:cNvPicPr>
          <p:nvPr userDrawn="1"/>
        </p:nvPicPr>
        <p:blipFill>
          <a:blip r:embed="rId6" cstate="print"/>
          <a:srcRect/>
          <a:stretch>
            <a:fillRect/>
          </a:stretch>
        </p:blipFill>
        <p:spPr bwMode="auto">
          <a:xfrm>
            <a:off x="8861425" y="107950"/>
            <a:ext cx="1685925" cy="590550"/>
          </a:xfrm>
          <a:prstGeom prst="rect">
            <a:avLst/>
          </a:prstGeom>
          <a:noFill/>
          <a:ln w="9525">
            <a:noFill/>
            <a:miter lim="800000"/>
            <a:headEnd/>
            <a:tailEnd/>
          </a:ln>
        </p:spPr>
      </p:pic>
    </p:spTree>
    <p:extLst>
      <p:ext uri="{BB962C8B-B14F-4D97-AF65-F5344CB8AC3E}">
        <p14:creationId xmlns:p14="http://schemas.microsoft.com/office/powerpoint/2010/main" val="2434488665"/>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Lst>
  <p:txStyles>
    <p:titleStyle>
      <a:lvl1pPr algn="ctr" defTabSz="1042804" rtl="0" eaLnBrk="0" fontAlgn="base" hangingPunct="0">
        <a:spcBef>
          <a:spcPct val="0"/>
        </a:spcBef>
        <a:spcAft>
          <a:spcPct val="0"/>
        </a:spcAft>
        <a:defRPr sz="5000" kern="1200">
          <a:solidFill>
            <a:schemeClr val="tx1"/>
          </a:solidFill>
          <a:latin typeface="+mj-lt"/>
          <a:ea typeface="+mj-ea"/>
          <a:cs typeface="+mj-cs"/>
        </a:defRPr>
      </a:lvl1pPr>
      <a:lvl2pPr algn="ctr" defTabSz="1042804" rtl="0" eaLnBrk="0" fontAlgn="base" hangingPunct="0">
        <a:spcBef>
          <a:spcPct val="0"/>
        </a:spcBef>
        <a:spcAft>
          <a:spcPct val="0"/>
        </a:spcAft>
        <a:defRPr sz="5000">
          <a:solidFill>
            <a:schemeClr val="tx1"/>
          </a:solidFill>
          <a:latin typeface="Calibri" pitchFamily="34" charset="0"/>
        </a:defRPr>
      </a:lvl2pPr>
      <a:lvl3pPr algn="ctr" defTabSz="1042804" rtl="0" eaLnBrk="0" fontAlgn="base" hangingPunct="0">
        <a:spcBef>
          <a:spcPct val="0"/>
        </a:spcBef>
        <a:spcAft>
          <a:spcPct val="0"/>
        </a:spcAft>
        <a:defRPr sz="5000">
          <a:solidFill>
            <a:schemeClr val="tx1"/>
          </a:solidFill>
          <a:latin typeface="Calibri" pitchFamily="34" charset="0"/>
        </a:defRPr>
      </a:lvl3pPr>
      <a:lvl4pPr algn="ctr" defTabSz="1042804" rtl="0" eaLnBrk="0" fontAlgn="base" hangingPunct="0">
        <a:spcBef>
          <a:spcPct val="0"/>
        </a:spcBef>
        <a:spcAft>
          <a:spcPct val="0"/>
        </a:spcAft>
        <a:defRPr sz="5000">
          <a:solidFill>
            <a:schemeClr val="tx1"/>
          </a:solidFill>
          <a:latin typeface="Calibri" pitchFamily="34" charset="0"/>
        </a:defRPr>
      </a:lvl4pPr>
      <a:lvl5pPr algn="ctr" defTabSz="1042804" rtl="0" eaLnBrk="0" fontAlgn="base" hangingPunct="0">
        <a:spcBef>
          <a:spcPct val="0"/>
        </a:spcBef>
        <a:spcAft>
          <a:spcPct val="0"/>
        </a:spcAft>
        <a:defRPr sz="5000">
          <a:solidFill>
            <a:schemeClr val="tx1"/>
          </a:solidFill>
          <a:latin typeface="Calibri" pitchFamily="34" charset="0"/>
        </a:defRPr>
      </a:lvl5pPr>
      <a:lvl6pPr marL="457120" algn="ctr" defTabSz="1042804" rtl="0" fontAlgn="base">
        <a:spcBef>
          <a:spcPct val="0"/>
        </a:spcBef>
        <a:spcAft>
          <a:spcPct val="0"/>
        </a:spcAft>
        <a:defRPr sz="5000">
          <a:solidFill>
            <a:schemeClr val="tx1"/>
          </a:solidFill>
          <a:latin typeface="Calibri" pitchFamily="34" charset="0"/>
        </a:defRPr>
      </a:lvl6pPr>
      <a:lvl7pPr marL="914239" algn="ctr" defTabSz="1042804" rtl="0" fontAlgn="base">
        <a:spcBef>
          <a:spcPct val="0"/>
        </a:spcBef>
        <a:spcAft>
          <a:spcPct val="0"/>
        </a:spcAft>
        <a:defRPr sz="5000">
          <a:solidFill>
            <a:schemeClr val="tx1"/>
          </a:solidFill>
          <a:latin typeface="Calibri" pitchFamily="34" charset="0"/>
        </a:defRPr>
      </a:lvl7pPr>
      <a:lvl8pPr marL="1371358" algn="ctr" defTabSz="1042804" rtl="0" fontAlgn="base">
        <a:spcBef>
          <a:spcPct val="0"/>
        </a:spcBef>
        <a:spcAft>
          <a:spcPct val="0"/>
        </a:spcAft>
        <a:defRPr sz="5000">
          <a:solidFill>
            <a:schemeClr val="tx1"/>
          </a:solidFill>
          <a:latin typeface="Calibri" pitchFamily="34" charset="0"/>
        </a:defRPr>
      </a:lvl8pPr>
      <a:lvl9pPr marL="1828477" algn="ctr" defTabSz="1042804" rtl="0" fontAlgn="base">
        <a:spcBef>
          <a:spcPct val="0"/>
        </a:spcBef>
        <a:spcAft>
          <a:spcPct val="0"/>
        </a:spcAft>
        <a:defRPr sz="5000">
          <a:solidFill>
            <a:schemeClr val="tx1"/>
          </a:solidFill>
          <a:latin typeface="Calibri" pitchFamily="34" charset="0"/>
        </a:defRPr>
      </a:lvl9pPr>
    </p:titleStyle>
    <p:bodyStyle>
      <a:lvl1pPr marL="390456" indent="-390456" algn="l" defTabSz="1042804" rtl="0" eaLnBrk="0" fontAlgn="base" hangingPunct="0">
        <a:spcBef>
          <a:spcPct val="20000"/>
        </a:spcBef>
        <a:spcAft>
          <a:spcPct val="0"/>
        </a:spcAft>
        <a:buFont typeface="Arial" charset="0"/>
        <a:buChar char="•"/>
        <a:defRPr sz="3700" kern="1200">
          <a:solidFill>
            <a:schemeClr val="tx1"/>
          </a:solidFill>
          <a:latin typeface="+mn-lt"/>
          <a:ea typeface="+mn-ea"/>
          <a:cs typeface="+mn-cs"/>
        </a:defRPr>
      </a:lvl1pPr>
      <a:lvl2pPr marL="845989" indent="-325380" algn="l" defTabSz="1042804" rtl="0" eaLnBrk="0" fontAlgn="base" hangingPunct="0">
        <a:spcBef>
          <a:spcPct val="20000"/>
        </a:spcBef>
        <a:spcAft>
          <a:spcPct val="0"/>
        </a:spcAft>
        <a:buFont typeface="Arial" charset="0"/>
        <a:buChar char="–"/>
        <a:defRPr sz="3300" kern="1200">
          <a:solidFill>
            <a:schemeClr val="tx1"/>
          </a:solidFill>
          <a:latin typeface="+mn-lt"/>
          <a:ea typeface="+mn-ea"/>
          <a:cs typeface="+mn-cs"/>
        </a:defRPr>
      </a:lvl2pPr>
      <a:lvl3pPr marL="1303108" indent="-260304" algn="l" defTabSz="1042804" rtl="0" eaLnBrk="0" fontAlgn="base" hangingPunct="0">
        <a:spcBef>
          <a:spcPct val="20000"/>
        </a:spcBef>
        <a:spcAft>
          <a:spcPct val="0"/>
        </a:spcAft>
        <a:buFont typeface="Arial" charset="0"/>
        <a:buChar char="•"/>
        <a:defRPr sz="2700" kern="1200">
          <a:solidFill>
            <a:schemeClr val="tx1"/>
          </a:solidFill>
          <a:latin typeface="+mn-lt"/>
          <a:ea typeface="+mn-ea"/>
          <a:cs typeface="+mn-cs"/>
        </a:defRPr>
      </a:lvl3pPr>
      <a:lvl4pPr marL="1823716" indent="-260304" algn="l" defTabSz="1042804" rtl="0" eaLnBrk="0" fontAlgn="base" hangingPunct="0">
        <a:spcBef>
          <a:spcPct val="20000"/>
        </a:spcBef>
        <a:spcAft>
          <a:spcPct val="0"/>
        </a:spcAft>
        <a:buFont typeface="Arial" charset="0"/>
        <a:buChar char="–"/>
        <a:defRPr sz="2300" kern="1200">
          <a:solidFill>
            <a:schemeClr val="tx1"/>
          </a:solidFill>
          <a:latin typeface="+mn-lt"/>
          <a:ea typeface="+mn-ea"/>
          <a:cs typeface="+mn-cs"/>
        </a:defRPr>
      </a:lvl4pPr>
      <a:lvl5pPr marL="2345911" indent="-260304" algn="l" defTabSz="1042804" rtl="0" eaLnBrk="0" fontAlgn="base" hangingPunct="0">
        <a:spcBef>
          <a:spcPct val="20000"/>
        </a:spcBef>
        <a:spcAft>
          <a:spcPct val="0"/>
        </a:spcAft>
        <a:buFont typeface="Arial" charset="0"/>
        <a:buChar char="»"/>
        <a:defRPr sz="2300" kern="1200">
          <a:solidFill>
            <a:schemeClr val="tx1"/>
          </a:solidFill>
          <a:latin typeface="+mn-lt"/>
          <a:ea typeface="+mn-ea"/>
          <a:cs typeface="+mn-cs"/>
        </a:defRPr>
      </a:lvl5pPr>
      <a:lvl6pPr marL="2867723" indent="-260702" algn="l" defTabSz="1042809"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127" indent="-260702" algn="l" defTabSz="1042809"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0532" indent="-260702" algn="l" defTabSz="1042809"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1935" indent="-260702" algn="l" defTabSz="1042809"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2809" rtl="0" eaLnBrk="1" latinLnBrk="0" hangingPunct="1">
        <a:defRPr sz="2100" kern="1200">
          <a:solidFill>
            <a:schemeClr val="tx1"/>
          </a:solidFill>
          <a:latin typeface="+mn-lt"/>
          <a:ea typeface="+mn-ea"/>
          <a:cs typeface="+mn-cs"/>
        </a:defRPr>
      </a:lvl1pPr>
      <a:lvl2pPr marL="521404" algn="l" defTabSz="1042809" rtl="0" eaLnBrk="1" latinLnBrk="0" hangingPunct="1">
        <a:defRPr sz="2100" kern="1200">
          <a:solidFill>
            <a:schemeClr val="tx1"/>
          </a:solidFill>
          <a:latin typeface="+mn-lt"/>
          <a:ea typeface="+mn-ea"/>
          <a:cs typeface="+mn-cs"/>
        </a:defRPr>
      </a:lvl2pPr>
      <a:lvl3pPr marL="1042809" algn="l" defTabSz="1042809" rtl="0" eaLnBrk="1" latinLnBrk="0" hangingPunct="1">
        <a:defRPr sz="2100" kern="1200">
          <a:solidFill>
            <a:schemeClr val="tx1"/>
          </a:solidFill>
          <a:latin typeface="+mn-lt"/>
          <a:ea typeface="+mn-ea"/>
          <a:cs typeface="+mn-cs"/>
        </a:defRPr>
      </a:lvl3pPr>
      <a:lvl4pPr marL="1564213" algn="l" defTabSz="1042809" rtl="0" eaLnBrk="1" latinLnBrk="0" hangingPunct="1">
        <a:defRPr sz="2100" kern="1200">
          <a:solidFill>
            <a:schemeClr val="tx1"/>
          </a:solidFill>
          <a:latin typeface="+mn-lt"/>
          <a:ea typeface="+mn-ea"/>
          <a:cs typeface="+mn-cs"/>
        </a:defRPr>
      </a:lvl4pPr>
      <a:lvl5pPr marL="2085616" algn="l" defTabSz="1042809" rtl="0" eaLnBrk="1" latinLnBrk="0" hangingPunct="1">
        <a:defRPr sz="2100" kern="1200">
          <a:solidFill>
            <a:schemeClr val="tx1"/>
          </a:solidFill>
          <a:latin typeface="+mn-lt"/>
          <a:ea typeface="+mn-ea"/>
          <a:cs typeface="+mn-cs"/>
        </a:defRPr>
      </a:lvl5pPr>
      <a:lvl6pPr marL="2607021" algn="l" defTabSz="1042809" rtl="0" eaLnBrk="1" latinLnBrk="0" hangingPunct="1">
        <a:defRPr sz="2100" kern="1200">
          <a:solidFill>
            <a:schemeClr val="tx1"/>
          </a:solidFill>
          <a:latin typeface="+mn-lt"/>
          <a:ea typeface="+mn-ea"/>
          <a:cs typeface="+mn-cs"/>
        </a:defRPr>
      </a:lvl6pPr>
      <a:lvl7pPr marL="3128425" algn="l" defTabSz="1042809" rtl="0" eaLnBrk="1" latinLnBrk="0" hangingPunct="1">
        <a:defRPr sz="2100" kern="1200">
          <a:solidFill>
            <a:schemeClr val="tx1"/>
          </a:solidFill>
          <a:latin typeface="+mn-lt"/>
          <a:ea typeface="+mn-ea"/>
          <a:cs typeface="+mn-cs"/>
        </a:defRPr>
      </a:lvl7pPr>
      <a:lvl8pPr marL="3649829" algn="l" defTabSz="1042809" rtl="0" eaLnBrk="1" latinLnBrk="0" hangingPunct="1">
        <a:defRPr sz="2100" kern="1200">
          <a:solidFill>
            <a:schemeClr val="tx1"/>
          </a:solidFill>
          <a:latin typeface="+mn-lt"/>
          <a:ea typeface="+mn-ea"/>
          <a:cs typeface="+mn-cs"/>
        </a:defRPr>
      </a:lvl8pPr>
      <a:lvl9pPr marL="4171234" algn="l" defTabSz="1042809" rtl="0" eaLnBrk="1" latinLnBrk="0" hangingPunct="1">
        <a:defRPr sz="21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70" y="302802"/>
            <a:ext cx="9624060" cy="1260211"/>
          </a:xfrm>
          <a:prstGeom prst="rect">
            <a:avLst/>
          </a:prstGeom>
        </p:spPr>
        <p:txBody>
          <a:bodyPr vert="horz" lIns="104178" tIns="52089" rIns="104178" bIns="52089"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534670" y="1764295"/>
            <a:ext cx="9624060" cy="4990084"/>
          </a:xfrm>
          <a:prstGeom prst="rect">
            <a:avLst/>
          </a:prstGeom>
        </p:spPr>
        <p:txBody>
          <a:bodyPr vert="horz" lIns="104178" tIns="52089" rIns="104178" bIns="520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534671" y="7008179"/>
            <a:ext cx="2495127" cy="402567"/>
          </a:xfrm>
          <a:prstGeom prst="rect">
            <a:avLst/>
          </a:prstGeom>
        </p:spPr>
        <p:txBody>
          <a:bodyPr vert="horz" lIns="104178" tIns="52089" rIns="104178" bIns="52089" rtlCol="0" anchor="ctr"/>
          <a:lstStyle>
            <a:lvl1pPr algn="l">
              <a:defRPr sz="1400">
                <a:solidFill>
                  <a:schemeClr val="tx1">
                    <a:tint val="75000"/>
                  </a:schemeClr>
                </a:solidFill>
              </a:defRPr>
            </a:lvl1pPr>
          </a:lstStyle>
          <a:p>
            <a:fld id="{90C574D7-BCED-4E8B-B3E2-C24FB8609E5F}" type="datetimeFigureOut">
              <a:rPr lang="en-GB" smtClean="0"/>
              <a:t>10/02/2016</a:t>
            </a:fld>
            <a:endParaRPr lang="en-GB"/>
          </a:p>
        </p:txBody>
      </p:sp>
      <p:sp>
        <p:nvSpPr>
          <p:cNvPr id="5" name="Footer Placeholder 4"/>
          <p:cNvSpPr>
            <a:spLocks noGrp="1"/>
          </p:cNvSpPr>
          <p:nvPr>
            <p:ph type="ftr" sz="quarter" idx="3"/>
          </p:nvPr>
        </p:nvSpPr>
        <p:spPr>
          <a:xfrm>
            <a:off x="3653582" y="7008179"/>
            <a:ext cx="3386243" cy="402567"/>
          </a:xfrm>
          <a:prstGeom prst="rect">
            <a:avLst/>
          </a:prstGeom>
        </p:spPr>
        <p:txBody>
          <a:bodyPr vert="horz" lIns="104178" tIns="52089" rIns="104178" bIns="52089" rtlCol="0" anchor="ctr"/>
          <a:lstStyle>
            <a:lvl1pPr algn="ctr">
              <a:defRPr sz="14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663603" y="7008179"/>
            <a:ext cx="2495127" cy="402567"/>
          </a:xfrm>
          <a:prstGeom prst="rect">
            <a:avLst/>
          </a:prstGeom>
        </p:spPr>
        <p:txBody>
          <a:bodyPr vert="horz" lIns="104178" tIns="52089" rIns="104178" bIns="52089" rtlCol="0" anchor="ctr"/>
          <a:lstStyle>
            <a:lvl1pPr algn="r">
              <a:defRPr sz="1400">
                <a:solidFill>
                  <a:schemeClr val="tx1">
                    <a:tint val="75000"/>
                  </a:schemeClr>
                </a:solidFill>
              </a:defRPr>
            </a:lvl1pPr>
          </a:lstStyle>
          <a:p>
            <a:fld id="{D32BC32C-E7AA-41FE-B169-CC4358ABAD34}" type="slidenum">
              <a:rPr lang="en-GB" smtClean="0"/>
              <a:t>‹#›</a:t>
            </a:fld>
            <a:endParaRPr lang="en-GB"/>
          </a:p>
        </p:txBody>
      </p:sp>
      <p:pic>
        <p:nvPicPr>
          <p:cNvPr id="7" name="Picture 5"/>
          <p:cNvPicPr>
            <a:picLocks noChangeAspect="1" noChangeArrowheads="1"/>
          </p:cNvPicPr>
          <p:nvPr userDrawn="1"/>
        </p:nvPicPr>
        <p:blipFill>
          <a:blip r:embed="rId14" cstate="print"/>
          <a:srcRect/>
          <a:stretch>
            <a:fillRect/>
          </a:stretch>
        </p:blipFill>
        <p:spPr bwMode="auto">
          <a:xfrm>
            <a:off x="8802689" y="180975"/>
            <a:ext cx="1685925" cy="588963"/>
          </a:xfrm>
          <a:prstGeom prst="rect">
            <a:avLst/>
          </a:prstGeom>
          <a:noFill/>
          <a:ln w="9525">
            <a:noFill/>
            <a:miter lim="800000"/>
            <a:headEnd/>
            <a:tailEnd/>
          </a:ln>
        </p:spPr>
      </p:pic>
    </p:spTree>
    <p:extLst>
      <p:ext uri="{BB962C8B-B14F-4D97-AF65-F5344CB8AC3E}">
        <p14:creationId xmlns:p14="http://schemas.microsoft.com/office/powerpoint/2010/main" val="1474644856"/>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Lst>
  <p:txStyles>
    <p:titleStyle>
      <a:lvl1pPr algn="ctr" defTabSz="1041768" rtl="0" eaLnBrk="1" latinLnBrk="0" hangingPunct="1">
        <a:spcBef>
          <a:spcPct val="0"/>
        </a:spcBef>
        <a:buNone/>
        <a:defRPr sz="5000" kern="1200">
          <a:solidFill>
            <a:schemeClr val="tx1"/>
          </a:solidFill>
          <a:latin typeface="+mj-lt"/>
          <a:ea typeface="+mj-ea"/>
          <a:cs typeface="+mj-cs"/>
        </a:defRPr>
      </a:lvl1pPr>
    </p:titleStyle>
    <p:bodyStyle>
      <a:lvl1pPr marL="390662" indent="-390662" algn="l" defTabSz="1041768" rtl="0" eaLnBrk="1" latinLnBrk="0" hangingPunct="1">
        <a:spcBef>
          <a:spcPct val="20000"/>
        </a:spcBef>
        <a:buFont typeface="Arial" panose="020B0604020202020204" pitchFamily="34" charset="0"/>
        <a:buChar char="•"/>
        <a:defRPr sz="3700" kern="1200">
          <a:solidFill>
            <a:schemeClr val="tx1"/>
          </a:solidFill>
          <a:latin typeface="+mn-lt"/>
          <a:ea typeface="+mn-ea"/>
          <a:cs typeface="+mn-cs"/>
        </a:defRPr>
      </a:lvl1pPr>
      <a:lvl2pPr marL="846437" indent="-325556" algn="l" defTabSz="1041768"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2pPr>
      <a:lvl3pPr marL="1302211" indent="-260442" algn="l" defTabSz="1041768"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823095" indent="-260442" algn="l" defTabSz="1041768"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4pPr>
      <a:lvl5pPr marL="2343979" indent="-260442" algn="l" defTabSz="1041768"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5pPr>
      <a:lvl6pPr marL="2864863" indent="-260442" algn="l" defTabSz="1041768"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85747" indent="-260442" algn="l" defTabSz="1041768"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906633" indent="-260442" algn="l" defTabSz="1041768"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427516" indent="-260442" algn="l" defTabSz="1041768"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p:bodyStyle>
    <p:otherStyle>
      <a:defPPr>
        <a:defRPr lang="en-US"/>
      </a:defPPr>
      <a:lvl1pPr marL="0" algn="l" defTabSz="1041768" rtl="0" eaLnBrk="1" latinLnBrk="0" hangingPunct="1">
        <a:defRPr sz="2100" kern="1200">
          <a:solidFill>
            <a:schemeClr val="tx1"/>
          </a:solidFill>
          <a:latin typeface="+mn-lt"/>
          <a:ea typeface="+mn-ea"/>
          <a:cs typeface="+mn-cs"/>
        </a:defRPr>
      </a:lvl1pPr>
      <a:lvl2pPr marL="520884" algn="l" defTabSz="1041768" rtl="0" eaLnBrk="1" latinLnBrk="0" hangingPunct="1">
        <a:defRPr sz="2100" kern="1200">
          <a:solidFill>
            <a:schemeClr val="tx1"/>
          </a:solidFill>
          <a:latin typeface="+mn-lt"/>
          <a:ea typeface="+mn-ea"/>
          <a:cs typeface="+mn-cs"/>
        </a:defRPr>
      </a:lvl2pPr>
      <a:lvl3pPr marL="1041768" algn="l" defTabSz="1041768" rtl="0" eaLnBrk="1" latinLnBrk="0" hangingPunct="1">
        <a:defRPr sz="2100" kern="1200">
          <a:solidFill>
            <a:schemeClr val="tx1"/>
          </a:solidFill>
          <a:latin typeface="+mn-lt"/>
          <a:ea typeface="+mn-ea"/>
          <a:cs typeface="+mn-cs"/>
        </a:defRPr>
      </a:lvl3pPr>
      <a:lvl4pPr marL="1562652" algn="l" defTabSz="1041768" rtl="0" eaLnBrk="1" latinLnBrk="0" hangingPunct="1">
        <a:defRPr sz="2100" kern="1200">
          <a:solidFill>
            <a:schemeClr val="tx1"/>
          </a:solidFill>
          <a:latin typeface="+mn-lt"/>
          <a:ea typeface="+mn-ea"/>
          <a:cs typeface="+mn-cs"/>
        </a:defRPr>
      </a:lvl4pPr>
      <a:lvl5pPr marL="2083538" algn="l" defTabSz="1041768" rtl="0" eaLnBrk="1" latinLnBrk="0" hangingPunct="1">
        <a:defRPr sz="2100" kern="1200">
          <a:solidFill>
            <a:schemeClr val="tx1"/>
          </a:solidFill>
          <a:latin typeface="+mn-lt"/>
          <a:ea typeface="+mn-ea"/>
          <a:cs typeface="+mn-cs"/>
        </a:defRPr>
      </a:lvl5pPr>
      <a:lvl6pPr marL="2604420" algn="l" defTabSz="1041768" rtl="0" eaLnBrk="1" latinLnBrk="0" hangingPunct="1">
        <a:defRPr sz="2100" kern="1200">
          <a:solidFill>
            <a:schemeClr val="tx1"/>
          </a:solidFill>
          <a:latin typeface="+mn-lt"/>
          <a:ea typeface="+mn-ea"/>
          <a:cs typeface="+mn-cs"/>
        </a:defRPr>
      </a:lvl6pPr>
      <a:lvl7pPr marL="3125306" algn="l" defTabSz="1041768" rtl="0" eaLnBrk="1" latinLnBrk="0" hangingPunct="1">
        <a:defRPr sz="2100" kern="1200">
          <a:solidFill>
            <a:schemeClr val="tx1"/>
          </a:solidFill>
          <a:latin typeface="+mn-lt"/>
          <a:ea typeface="+mn-ea"/>
          <a:cs typeface="+mn-cs"/>
        </a:defRPr>
      </a:lvl7pPr>
      <a:lvl8pPr marL="3646191" algn="l" defTabSz="1041768" rtl="0" eaLnBrk="1" latinLnBrk="0" hangingPunct="1">
        <a:defRPr sz="2100" kern="1200">
          <a:solidFill>
            <a:schemeClr val="tx1"/>
          </a:solidFill>
          <a:latin typeface="+mn-lt"/>
          <a:ea typeface="+mn-ea"/>
          <a:cs typeface="+mn-cs"/>
        </a:defRPr>
      </a:lvl8pPr>
      <a:lvl9pPr marL="4167073" algn="l" defTabSz="1041768" rtl="0" eaLnBrk="1" latinLnBrk="0" hangingPunct="1">
        <a:defRPr sz="2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1065216"/>
            <a:ext cx="10693400" cy="6496050"/>
          </a:xfrm>
          <a:prstGeom prst="rect">
            <a:avLst/>
          </a:prstGeom>
          <a:solidFill>
            <a:srgbClr val="FF0000">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defTabSz="1042441" fontAlgn="auto">
              <a:spcBef>
                <a:spcPts val="0"/>
              </a:spcBef>
              <a:spcAft>
                <a:spcPts val="0"/>
              </a:spcAft>
              <a:tabLst>
                <a:tab pos="2957534" algn="l"/>
              </a:tabLst>
              <a:defRPr/>
            </a:pPr>
            <a:endParaRPr lang="en-GB" dirty="0"/>
          </a:p>
        </p:txBody>
      </p:sp>
      <p:sp>
        <p:nvSpPr>
          <p:cNvPr id="22" name="TextBox 21"/>
          <p:cNvSpPr txBox="1"/>
          <p:nvPr/>
        </p:nvSpPr>
        <p:spPr>
          <a:xfrm>
            <a:off x="9809826" y="7191931"/>
            <a:ext cx="877066" cy="338506"/>
          </a:xfrm>
          <a:prstGeom prst="rect">
            <a:avLst/>
          </a:prstGeom>
          <a:noFill/>
        </p:spPr>
        <p:txBody>
          <a:bodyPr wrap="none" lIns="91392" tIns="45696" rIns="91392" bIns="45696">
            <a:spAutoFit/>
          </a:bodyPr>
          <a:lstStyle/>
          <a:p>
            <a:pPr defTabSz="1042441" fontAlgn="auto">
              <a:spcBef>
                <a:spcPts val="0"/>
              </a:spcBef>
              <a:spcAft>
                <a:spcPts val="0"/>
              </a:spcAft>
              <a:defRPr/>
            </a:pPr>
            <a:r>
              <a:rPr lang="en-GB" sz="1600" b="1" dirty="0">
                <a:solidFill>
                  <a:srgbClr val="FF0000">
                    <a:alpha val="25000"/>
                  </a:srgbClr>
                </a:solidFill>
                <a:latin typeface="Verdana" pitchFamily="34" charset="0"/>
              </a:rPr>
              <a:t>Unit 3</a:t>
            </a:r>
          </a:p>
        </p:txBody>
      </p:sp>
      <p:sp>
        <p:nvSpPr>
          <p:cNvPr id="23" name="Rounded Rectangle 22">
            <a:hlinkClick r:id="rId3" action="ppaction://hlinksldjump"/>
          </p:cNvPr>
          <p:cNvSpPr/>
          <p:nvPr/>
        </p:nvSpPr>
        <p:spPr>
          <a:xfrm>
            <a:off x="540690" y="7108721"/>
            <a:ext cx="2143140" cy="285752"/>
          </a:xfrm>
          <a:prstGeom prst="roundRect">
            <a:avLst/>
          </a:prstGeom>
          <a:gradFill>
            <a:gsLst>
              <a:gs pos="0">
                <a:srgbClr val="FF0000"/>
              </a:gs>
              <a:gs pos="80000">
                <a:schemeClr val="accent2">
                  <a:shade val="93000"/>
                  <a:satMod val="130000"/>
                </a:schemeClr>
              </a:gs>
              <a:gs pos="100000">
                <a:schemeClr val="accent2">
                  <a:shade val="94000"/>
                  <a:satMod val="135000"/>
                </a:schemeClr>
              </a:gs>
            </a:gsLst>
          </a:gradFill>
          <a:ln/>
        </p:spPr>
        <p:style>
          <a:lnRef idx="0">
            <a:schemeClr val="accent2"/>
          </a:lnRef>
          <a:fillRef idx="3">
            <a:schemeClr val="accent2"/>
          </a:fillRef>
          <a:effectRef idx="3">
            <a:schemeClr val="accent2"/>
          </a:effectRef>
          <a:fontRef idx="minor">
            <a:schemeClr val="lt1"/>
          </a:fontRef>
        </p:style>
        <p:txBody>
          <a:bodyPr lIns="91392" tIns="45696" rIns="91392" bIns="45696" anchor="ctr"/>
          <a:lstStyle/>
          <a:p>
            <a:pPr algn="ctr" defTabSz="1042441" fontAlgn="auto">
              <a:spcBef>
                <a:spcPts val="0"/>
              </a:spcBef>
              <a:spcAft>
                <a:spcPts val="0"/>
              </a:spcAft>
              <a:defRPr/>
            </a:pPr>
            <a:r>
              <a:rPr lang="en-GB" sz="1300" b="1" dirty="0">
                <a:effectLst>
                  <a:outerShdw blurRad="50800" dist="38100" dir="2700000" algn="tl" rotWithShape="0">
                    <a:prstClr val="black">
                      <a:alpha val="40000"/>
                    </a:prstClr>
                  </a:outerShdw>
                </a:effectLst>
                <a:latin typeface="Verdana" pitchFamily="34" charset="0"/>
              </a:rPr>
              <a:t>Return to Routemap</a:t>
            </a:r>
          </a:p>
        </p:txBody>
      </p:sp>
      <p:pic>
        <p:nvPicPr>
          <p:cNvPr id="2055" name="Picture 5"/>
          <p:cNvPicPr>
            <a:picLocks noChangeAspect="1" noChangeArrowheads="1"/>
          </p:cNvPicPr>
          <p:nvPr userDrawn="1"/>
        </p:nvPicPr>
        <p:blipFill>
          <a:blip r:embed="rId4" cstate="print"/>
          <a:srcRect/>
          <a:stretch>
            <a:fillRect/>
          </a:stretch>
        </p:blipFill>
        <p:spPr bwMode="auto">
          <a:xfrm>
            <a:off x="8875716" y="107950"/>
            <a:ext cx="1685925" cy="5905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3"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6960" algn="ctr" rtl="0" fontAlgn="base">
        <a:spcBef>
          <a:spcPct val="0"/>
        </a:spcBef>
        <a:spcAft>
          <a:spcPct val="0"/>
        </a:spcAft>
        <a:defRPr sz="4400">
          <a:solidFill>
            <a:schemeClr val="tx1"/>
          </a:solidFill>
          <a:latin typeface="Calibri" pitchFamily="34" charset="0"/>
        </a:defRPr>
      </a:lvl6pPr>
      <a:lvl7pPr marL="913915" algn="ctr" rtl="0" fontAlgn="base">
        <a:spcBef>
          <a:spcPct val="0"/>
        </a:spcBef>
        <a:spcAft>
          <a:spcPct val="0"/>
        </a:spcAft>
        <a:defRPr sz="4400">
          <a:solidFill>
            <a:schemeClr val="tx1"/>
          </a:solidFill>
          <a:latin typeface="Calibri" pitchFamily="34" charset="0"/>
        </a:defRPr>
      </a:lvl7pPr>
      <a:lvl8pPr marL="1370874" algn="ctr" rtl="0" fontAlgn="base">
        <a:spcBef>
          <a:spcPct val="0"/>
        </a:spcBef>
        <a:spcAft>
          <a:spcPct val="0"/>
        </a:spcAft>
        <a:defRPr sz="4400">
          <a:solidFill>
            <a:schemeClr val="tx1"/>
          </a:solidFill>
          <a:latin typeface="Calibri" pitchFamily="34" charset="0"/>
        </a:defRPr>
      </a:lvl8pPr>
      <a:lvl9pPr marL="1827831" algn="ctr" rtl="0" fontAlgn="base">
        <a:spcBef>
          <a:spcPct val="0"/>
        </a:spcBef>
        <a:spcAft>
          <a:spcPct val="0"/>
        </a:spcAft>
        <a:defRPr sz="4400">
          <a:solidFill>
            <a:schemeClr val="tx1"/>
          </a:solidFill>
          <a:latin typeface="Calibri" pitchFamily="34" charset="0"/>
        </a:defRPr>
      </a:lvl9pPr>
    </p:titleStyle>
    <p:bodyStyle>
      <a:lvl1pPr marL="342719" indent="-342719"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557" indent="-285599" algn="l" rtl="0" eaLnBrk="0" fontAlgn="base" hangingPunct="0">
        <a:spcBef>
          <a:spcPct val="20000"/>
        </a:spcBef>
        <a:spcAft>
          <a:spcPct val="0"/>
        </a:spcAft>
        <a:buFont typeface="Arial" charset="0"/>
        <a:buChar char="–"/>
        <a:defRPr sz="2900" kern="1200">
          <a:solidFill>
            <a:schemeClr val="tx1"/>
          </a:solidFill>
          <a:latin typeface="+mn-lt"/>
          <a:ea typeface="+mn-ea"/>
          <a:cs typeface="+mn-cs"/>
        </a:defRPr>
      </a:lvl2pPr>
      <a:lvl3pPr marL="1142395" indent="-22848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599352" indent="-228480" algn="l" rtl="0" eaLnBrk="0" fontAlgn="base" hangingPunct="0">
        <a:spcBef>
          <a:spcPct val="20000"/>
        </a:spcBef>
        <a:spcAft>
          <a:spcPct val="0"/>
        </a:spcAft>
        <a:buFont typeface="Arial" charset="0"/>
        <a:buChar char="–"/>
        <a:defRPr sz="2100" kern="1200">
          <a:solidFill>
            <a:schemeClr val="tx1"/>
          </a:solidFill>
          <a:latin typeface="+mn-lt"/>
          <a:ea typeface="+mn-ea"/>
          <a:cs typeface="+mn-cs"/>
        </a:defRPr>
      </a:lvl4pPr>
      <a:lvl5pPr marL="2056311" indent="-228480" algn="l" rtl="0" eaLnBrk="0" fontAlgn="base" hangingPunct="0">
        <a:spcBef>
          <a:spcPct val="20000"/>
        </a:spcBef>
        <a:spcAft>
          <a:spcPct val="0"/>
        </a:spcAft>
        <a:buFont typeface="Arial" charset="0"/>
        <a:buChar char="»"/>
        <a:defRPr sz="2100" kern="1200">
          <a:solidFill>
            <a:schemeClr val="tx1"/>
          </a:solidFill>
          <a:latin typeface="+mn-lt"/>
          <a:ea typeface="+mn-ea"/>
          <a:cs typeface="+mn-cs"/>
        </a:defRPr>
      </a:lvl5pPr>
      <a:lvl6pPr marL="2513269"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2970227"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427186"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3884143"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en-US"/>
      </a:defPPr>
      <a:lvl1pPr marL="0" algn="l" defTabSz="913915" rtl="0" eaLnBrk="1" latinLnBrk="0" hangingPunct="1">
        <a:defRPr sz="1800" kern="1200">
          <a:solidFill>
            <a:schemeClr val="tx1"/>
          </a:solidFill>
          <a:latin typeface="+mn-lt"/>
          <a:ea typeface="+mn-ea"/>
          <a:cs typeface="+mn-cs"/>
        </a:defRPr>
      </a:lvl1pPr>
      <a:lvl2pPr marL="456960" algn="l" defTabSz="913915" rtl="0" eaLnBrk="1" latinLnBrk="0" hangingPunct="1">
        <a:defRPr sz="1800" kern="1200">
          <a:solidFill>
            <a:schemeClr val="tx1"/>
          </a:solidFill>
          <a:latin typeface="+mn-lt"/>
          <a:ea typeface="+mn-ea"/>
          <a:cs typeface="+mn-cs"/>
        </a:defRPr>
      </a:lvl2pPr>
      <a:lvl3pPr marL="913915" algn="l" defTabSz="913915" rtl="0" eaLnBrk="1" latinLnBrk="0" hangingPunct="1">
        <a:defRPr sz="1800" kern="1200">
          <a:solidFill>
            <a:schemeClr val="tx1"/>
          </a:solidFill>
          <a:latin typeface="+mn-lt"/>
          <a:ea typeface="+mn-ea"/>
          <a:cs typeface="+mn-cs"/>
        </a:defRPr>
      </a:lvl3pPr>
      <a:lvl4pPr marL="1370874" algn="l" defTabSz="913915" rtl="0" eaLnBrk="1" latinLnBrk="0" hangingPunct="1">
        <a:defRPr sz="1800" kern="1200">
          <a:solidFill>
            <a:schemeClr val="tx1"/>
          </a:solidFill>
          <a:latin typeface="+mn-lt"/>
          <a:ea typeface="+mn-ea"/>
          <a:cs typeface="+mn-cs"/>
        </a:defRPr>
      </a:lvl4pPr>
      <a:lvl5pPr marL="1827831" algn="l" defTabSz="913915" rtl="0" eaLnBrk="1" latinLnBrk="0" hangingPunct="1">
        <a:defRPr sz="1800" kern="1200">
          <a:solidFill>
            <a:schemeClr val="tx1"/>
          </a:solidFill>
          <a:latin typeface="+mn-lt"/>
          <a:ea typeface="+mn-ea"/>
          <a:cs typeface="+mn-cs"/>
        </a:defRPr>
      </a:lvl5pPr>
      <a:lvl6pPr marL="2284791" algn="l" defTabSz="913915" rtl="0" eaLnBrk="1" latinLnBrk="0" hangingPunct="1">
        <a:defRPr sz="1800" kern="1200">
          <a:solidFill>
            <a:schemeClr val="tx1"/>
          </a:solidFill>
          <a:latin typeface="+mn-lt"/>
          <a:ea typeface="+mn-ea"/>
          <a:cs typeface="+mn-cs"/>
        </a:defRPr>
      </a:lvl6pPr>
      <a:lvl7pPr marL="2741749" algn="l" defTabSz="913915" rtl="0" eaLnBrk="1" latinLnBrk="0" hangingPunct="1">
        <a:defRPr sz="1800" kern="1200">
          <a:solidFill>
            <a:schemeClr val="tx1"/>
          </a:solidFill>
          <a:latin typeface="+mn-lt"/>
          <a:ea typeface="+mn-ea"/>
          <a:cs typeface="+mn-cs"/>
        </a:defRPr>
      </a:lvl7pPr>
      <a:lvl8pPr marL="3198706" algn="l" defTabSz="913915" rtl="0" eaLnBrk="1" latinLnBrk="0" hangingPunct="1">
        <a:defRPr sz="1800" kern="1200">
          <a:solidFill>
            <a:schemeClr val="tx1"/>
          </a:solidFill>
          <a:latin typeface="+mn-lt"/>
          <a:ea typeface="+mn-ea"/>
          <a:cs typeface="+mn-cs"/>
        </a:defRPr>
      </a:lvl8pPr>
      <a:lvl9pPr marL="3655664" algn="l" defTabSz="913915"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1065216"/>
            <a:ext cx="10693400" cy="6496050"/>
          </a:xfrm>
          <a:prstGeom prst="rect">
            <a:avLst/>
          </a:prstGeom>
          <a:solidFill>
            <a:srgbClr val="FF0000">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defTabSz="1042441" fontAlgn="auto">
              <a:spcBef>
                <a:spcPts val="0"/>
              </a:spcBef>
              <a:spcAft>
                <a:spcPts val="0"/>
              </a:spcAft>
              <a:tabLst>
                <a:tab pos="2957534" algn="l"/>
              </a:tabLst>
              <a:defRPr/>
            </a:pPr>
            <a:endParaRPr lang="en-GB" dirty="0"/>
          </a:p>
        </p:txBody>
      </p:sp>
      <p:sp>
        <p:nvSpPr>
          <p:cNvPr id="22" name="TextBox 21"/>
          <p:cNvSpPr txBox="1"/>
          <p:nvPr/>
        </p:nvSpPr>
        <p:spPr>
          <a:xfrm>
            <a:off x="9809826" y="7191931"/>
            <a:ext cx="877066" cy="338506"/>
          </a:xfrm>
          <a:prstGeom prst="rect">
            <a:avLst/>
          </a:prstGeom>
          <a:noFill/>
        </p:spPr>
        <p:txBody>
          <a:bodyPr wrap="none" lIns="91392" tIns="45696" rIns="91392" bIns="45696">
            <a:spAutoFit/>
          </a:bodyPr>
          <a:lstStyle/>
          <a:p>
            <a:pPr defTabSz="1042441" fontAlgn="auto">
              <a:spcBef>
                <a:spcPts val="0"/>
              </a:spcBef>
              <a:spcAft>
                <a:spcPts val="0"/>
              </a:spcAft>
              <a:defRPr/>
            </a:pPr>
            <a:r>
              <a:rPr lang="en-GB" sz="1600" b="1" dirty="0">
                <a:solidFill>
                  <a:srgbClr val="FF0000">
                    <a:alpha val="25000"/>
                  </a:srgbClr>
                </a:solidFill>
                <a:latin typeface="Verdana" pitchFamily="34" charset="0"/>
              </a:rPr>
              <a:t>Unit 3</a:t>
            </a:r>
          </a:p>
        </p:txBody>
      </p:sp>
      <p:sp>
        <p:nvSpPr>
          <p:cNvPr id="23" name="Rounded Rectangle 22">
            <a:hlinkClick r:id="rId3" action="ppaction://hlinksldjump"/>
          </p:cNvPr>
          <p:cNvSpPr/>
          <p:nvPr/>
        </p:nvSpPr>
        <p:spPr>
          <a:xfrm>
            <a:off x="540690" y="7108721"/>
            <a:ext cx="2143140" cy="285752"/>
          </a:xfrm>
          <a:prstGeom prst="roundRect">
            <a:avLst/>
          </a:prstGeom>
          <a:gradFill>
            <a:gsLst>
              <a:gs pos="0">
                <a:srgbClr val="FF0000"/>
              </a:gs>
              <a:gs pos="80000">
                <a:schemeClr val="accent2">
                  <a:shade val="93000"/>
                  <a:satMod val="130000"/>
                </a:schemeClr>
              </a:gs>
              <a:gs pos="100000">
                <a:schemeClr val="accent2">
                  <a:shade val="94000"/>
                  <a:satMod val="135000"/>
                </a:schemeClr>
              </a:gs>
            </a:gsLst>
          </a:gradFill>
          <a:ln/>
        </p:spPr>
        <p:style>
          <a:lnRef idx="0">
            <a:schemeClr val="accent2"/>
          </a:lnRef>
          <a:fillRef idx="3">
            <a:schemeClr val="accent2"/>
          </a:fillRef>
          <a:effectRef idx="3">
            <a:schemeClr val="accent2"/>
          </a:effectRef>
          <a:fontRef idx="minor">
            <a:schemeClr val="lt1"/>
          </a:fontRef>
        </p:style>
        <p:txBody>
          <a:bodyPr lIns="91392" tIns="45696" rIns="91392" bIns="45696" anchor="ctr"/>
          <a:lstStyle/>
          <a:p>
            <a:pPr algn="ctr" defTabSz="1042441" fontAlgn="auto">
              <a:spcBef>
                <a:spcPts val="0"/>
              </a:spcBef>
              <a:spcAft>
                <a:spcPts val="0"/>
              </a:spcAft>
              <a:defRPr/>
            </a:pPr>
            <a:r>
              <a:rPr lang="en-GB" sz="1300" b="1" dirty="0">
                <a:effectLst>
                  <a:outerShdw blurRad="50800" dist="38100" dir="2700000" algn="tl" rotWithShape="0">
                    <a:prstClr val="black">
                      <a:alpha val="40000"/>
                    </a:prstClr>
                  </a:outerShdw>
                </a:effectLst>
                <a:latin typeface="Verdana" pitchFamily="34" charset="0"/>
              </a:rPr>
              <a:t>Return to Routemap</a:t>
            </a:r>
          </a:p>
        </p:txBody>
      </p:sp>
      <p:pic>
        <p:nvPicPr>
          <p:cNvPr id="3079" name="Picture 5"/>
          <p:cNvPicPr>
            <a:picLocks noChangeAspect="1" noChangeArrowheads="1"/>
          </p:cNvPicPr>
          <p:nvPr userDrawn="1"/>
        </p:nvPicPr>
        <p:blipFill>
          <a:blip r:embed="rId4" cstate="print"/>
          <a:srcRect/>
          <a:stretch>
            <a:fillRect/>
          </a:stretch>
        </p:blipFill>
        <p:spPr bwMode="auto">
          <a:xfrm>
            <a:off x="8875716" y="107950"/>
            <a:ext cx="1685925" cy="5905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4"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6960" algn="ctr" rtl="0" fontAlgn="base">
        <a:spcBef>
          <a:spcPct val="0"/>
        </a:spcBef>
        <a:spcAft>
          <a:spcPct val="0"/>
        </a:spcAft>
        <a:defRPr sz="4400">
          <a:solidFill>
            <a:schemeClr val="tx1"/>
          </a:solidFill>
          <a:latin typeface="Calibri" pitchFamily="34" charset="0"/>
        </a:defRPr>
      </a:lvl6pPr>
      <a:lvl7pPr marL="913915" algn="ctr" rtl="0" fontAlgn="base">
        <a:spcBef>
          <a:spcPct val="0"/>
        </a:spcBef>
        <a:spcAft>
          <a:spcPct val="0"/>
        </a:spcAft>
        <a:defRPr sz="4400">
          <a:solidFill>
            <a:schemeClr val="tx1"/>
          </a:solidFill>
          <a:latin typeface="Calibri" pitchFamily="34" charset="0"/>
        </a:defRPr>
      </a:lvl7pPr>
      <a:lvl8pPr marL="1370874" algn="ctr" rtl="0" fontAlgn="base">
        <a:spcBef>
          <a:spcPct val="0"/>
        </a:spcBef>
        <a:spcAft>
          <a:spcPct val="0"/>
        </a:spcAft>
        <a:defRPr sz="4400">
          <a:solidFill>
            <a:schemeClr val="tx1"/>
          </a:solidFill>
          <a:latin typeface="Calibri" pitchFamily="34" charset="0"/>
        </a:defRPr>
      </a:lvl8pPr>
      <a:lvl9pPr marL="1827831" algn="ctr" rtl="0" fontAlgn="base">
        <a:spcBef>
          <a:spcPct val="0"/>
        </a:spcBef>
        <a:spcAft>
          <a:spcPct val="0"/>
        </a:spcAft>
        <a:defRPr sz="4400">
          <a:solidFill>
            <a:schemeClr val="tx1"/>
          </a:solidFill>
          <a:latin typeface="Calibri" pitchFamily="34" charset="0"/>
        </a:defRPr>
      </a:lvl9pPr>
    </p:titleStyle>
    <p:bodyStyle>
      <a:lvl1pPr marL="342719" indent="-342719"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557" indent="-285599" algn="l" rtl="0" eaLnBrk="0" fontAlgn="base" hangingPunct="0">
        <a:spcBef>
          <a:spcPct val="20000"/>
        </a:spcBef>
        <a:spcAft>
          <a:spcPct val="0"/>
        </a:spcAft>
        <a:buFont typeface="Arial" charset="0"/>
        <a:buChar char="–"/>
        <a:defRPr sz="2900" kern="1200">
          <a:solidFill>
            <a:schemeClr val="tx1"/>
          </a:solidFill>
          <a:latin typeface="+mn-lt"/>
          <a:ea typeface="+mn-ea"/>
          <a:cs typeface="+mn-cs"/>
        </a:defRPr>
      </a:lvl2pPr>
      <a:lvl3pPr marL="1142395" indent="-22848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599352" indent="-228480" algn="l" rtl="0" eaLnBrk="0" fontAlgn="base" hangingPunct="0">
        <a:spcBef>
          <a:spcPct val="20000"/>
        </a:spcBef>
        <a:spcAft>
          <a:spcPct val="0"/>
        </a:spcAft>
        <a:buFont typeface="Arial" charset="0"/>
        <a:buChar char="–"/>
        <a:defRPr sz="2100" kern="1200">
          <a:solidFill>
            <a:schemeClr val="tx1"/>
          </a:solidFill>
          <a:latin typeface="+mn-lt"/>
          <a:ea typeface="+mn-ea"/>
          <a:cs typeface="+mn-cs"/>
        </a:defRPr>
      </a:lvl4pPr>
      <a:lvl5pPr marL="2056311" indent="-228480" algn="l" rtl="0" eaLnBrk="0" fontAlgn="base" hangingPunct="0">
        <a:spcBef>
          <a:spcPct val="20000"/>
        </a:spcBef>
        <a:spcAft>
          <a:spcPct val="0"/>
        </a:spcAft>
        <a:buFont typeface="Arial" charset="0"/>
        <a:buChar char="»"/>
        <a:defRPr sz="2100" kern="1200">
          <a:solidFill>
            <a:schemeClr val="tx1"/>
          </a:solidFill>
          <a:latin typeface="+mn-lt"/>
          <a:ea typeface="+mn-ea"/>
          <a:cs typeface="+mn-cs"/>
        </a:defRPr>
      </a:lvl5pPr>
      <a:lvl6pPr marL="2513269"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2970227"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427186"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3884143"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en-US"/>
      </a:defPPr>
      <a:lvl1pPr marL="0" algn="l" defTabSz="913915" rtl="0" eaLnBrk="1" latinLnBrk="0" hangingPunct="1">
        <a:defRPr sz="1800" kern="1200">
          <a:solidFill>
            <a:schemeClr val="tx1"/>
          </a:solidFill>
          <a:latin typeface="+mn-lt"/>
          <a:ea typeface="+mn-ea"/>
          <a:cs typeface="+mn-cs"/>
        </a:defRPr>
      </a:lvl1pPr>
      <a:lvl2pPr marL="456960" algn="l" defTabSz="913915" rtl="0" eaLnBrk="1" latinLnBrk="0" hangingPunct="1">
        <a:defRPr sz="1800" kern="1200">
          <a:solidFill>
            <a:schemeClr val="tx1"/>
          </a:solidFill>
          <a:latin typeface="+mn-lt"/>
          <a:ea typeface="+mn-ea"/>
          <a:cs typeface="+mn-cs"/>
        </a:defRPr>
      </a:lvl2pPr>
      <a:lvl3pPr marL="913915" algn="l" defTabSz="913915" rtl="0" eaLnBrk="1" latinLnBrk="0" hangingPunct="1">
        <a:defRPr sz="1800" kern="1200">
          <a:solidFill>
            <a:schemeClr val="tx1"/>
          </a:solidFill>
          <a:latin typeface="+mn-lt"/>
          <a:ea typeface="+mn-ea"/>
          <a:cs typeface="+mn-cs"/>
        </a:defRPr>
      </a:lvl3pPr>
      <a:lvl4pPr marL="1370874" algn="l" defTabSz="913915" rtl="0" eaLnBrk="1" latinLnBrk="0" hangingPunct="1">
        <a:defRPr sz="1800" kern="1200">
          <a:solidFill>
            <a:schemeClr val="tx1"/>
          </a:solidFill>
          <a:latin typeface="+mn-lt"/>
          <a:ea typeface="+mn-ea"/>
          <a:cs typeface="+mn-cs"/>
        </a:defRPr>
      </a:lvl4pPr>
      <a:lvl5pPr marL="1827831" algn="l" defTabSz="913915" rtl="0" eaLnBrk="1" latinLnBrk="0" hangingPunct="1">
        <a:defRPr sz="1800" kern="1200">
          <a:solidFill>
            <a:schemeClr val="tx1"/>
          </a:solidFill>
          <a:latin typeface="+mn-lt"/>
          <a:ea typeface="+mn-ea"/>
          <a:cs typeface="+mn-cs"/>
        </a:defRPr>
      </a:lvl5pPr>
      <a:lvl6pPr marL="2284791" algn="l" defTabSz="913915" rtl="0" eaLnBrk="1" latinLnBrk="0" hangingPunct="1">
        <a:defRPr sz="1800" kern="1200">
          <a:solidFill>
            <a:schemeClr val="tx1"/>
          </a:solidFill>
          <a:latin typeface="+mn-lt"/>
          <a:ea typeface="+mn-ea"/>
          <a:cs typeface="+mn-cs"/>
        </a:defRPr>
      </a:lvl6pPr>
      <a:lvl7pPr marL="2741749" algn="l" defTabSz="913915" rtl="0" eaLnBrk="1" latinLnBrk="0" hangingPunct="1">
        <a:defRPr sz="1800" kern="1200">
          <a:solidFill>
            <a:schemeClr val="tx1"/>
          </a:solidFill>
          <a:latin typeface="+mn-lt"/>
          <a:ea typeface="+mn-ea"/>
          <a:cs typeface="+mn-cs"/>
        </a:defRPr>
      </a:lvl7pPr>
      <a:lvl8pPr marL="3198706" algn="l" defTabSz="913915" rtl="0" eaLnBrk="1" latinLnBrk="0" hangingPunct="1">
        <a:defRPr sz="1800" kern="1200">
          <a:solidFill>
            <a:schemeClr val="tx1"/>
          </a:solidFill>
          <a:latin typeface="+mn-lt"/>
          <a:ea typeface="+mn-ea"/>
          <a:cs typeface="+mn-cs"/>
        </a:defRPr>
      </a:lvl8pPr>
      <a:lvl9pPr marL="3655664" algn="l" defTabSz="913915"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1065216"/>
            <a:ext cx="10693400" cy="6496050"/>
          </a:xfrm>
          <a:prstGeom prst="rect">
            <a:avLst/>
          </a:prstGeom>
          <a:solidFill>
            <a:srgbClr val="00B050">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defTabSz="1042441" fontAlgn="auto">
              <a:spcBef>
                <a:spcPts val="0"/>
              </a:spcBef>
              <a:spcAft>
                <a:spcPts val="0"/>
              </a:spcAft>
              <a:tabLst>
                <a:tab pos="2957534" algn="l"/>
              </a:tabLst>
              <a:defRPr/>
            </a:pPr>
            <a:endParaRPr lang="en-GB" dirty="0"/>
          </a:p>
        </p:txBody>
      </p:sp>
      <p:sp>
        <p:nvSpPr>
          <p:cNvPr id="22" name="TextBox 21"/>
          <p:cNvSpPr txBox="1"/>
          <p:nvPr/>
        </p:nvSpPr>
        <p:spPr>
          <a:xfrm>
            <a:off x="9809826" y="7191931"/>
            <a:ext cx="877066" cy="338506"/>
          </a:xfrm>
          <a:prstGeom prst="rect">
            <a:avLst/>
          </a:prstGeom>
          <a:noFill/>
        </p:spPr>
        <p:txBody>
          <a:bodyPr wrap="none" lIns="91392" tIns="45696" rIns="91392" bIns="45696">
            <a:spAutoFit/>
          </a:bodyPr>
          <a:lstStyle/>
          <a:p>
            <a:pPr defTabSz="1042441" fontAlgn="auto">
              <a:spcBef>
                <a:spcPts val="0"/>
              </a:spcBef>
              <a:spcAft>
                <a:spcPts val="0"/>
              </a:spcAft>
              <a:defRPr/>
            </a:pPr>
            <a:r>
              <a:rPr lang="en-GB" sz="1600" b="1" dirty="0">
                <a:solidFill>
                  <a:srgbClr val="00B050">
                    <a:alpha val="25000"/>
                  </a:srgbClr>
                </a:solidFill>
                <a:latin typeface="Verdana" pitchFamily="34" charset="0"/>
              </a:rPr>
              <a:t>Unit 1</a:t>
            </a:r>
          </a:p>
        </p:txBody>
      </p:sp>
      <p:sp>
        <p:nvSpPr>
          <p:cNvPr id="5" name="Rounded Rectangle 4">
            <a:hlinkClick r:id="rId3" action="ppaction://hlinksldjump"/>
          </p:cNvPr>
          <p:cNvSpPr/>
          <p:nvPr/>
        </p:nvSpPr>
        <p:spPr>
          <a:xfrm>
            <a:off x="540690" y="7108721"/>
            <a:ext cx="2143140" cy="285752"/>
          </a:xfrm>
          <a:prstGeom prst="roundRect">
            <a:avLst/>
          </a:prstGeom>
          <a:solidFill>
            <a:srgbClr val="00B050"/>
          </a:solidFill>
          <a:ln/>
        </p:spPr>
        <p:style>
          <a:lnRef idx="0">
            <a:schemeClr val="accent3"/>
          </a:lnRef>
          <a:fillRef idx="3">
            <a:schemeClr val="accent3"/>
          </a:fillRef>
          <a:effectRef idx="3">
            <a:schemeClr val="accent3"/>
          </a:effectRef>
          <a:fontRef idx="minor">
            <a:schemeClr val="lt1"/>
          </a:fontRef>
        </p:style>
        <p:txBody>
          <a:bodyPr lIns="91392" tIns="45696" rIns="91392" bIns="45696" anchor="ctr"/>
          <a:lstStyle/>
          <a:p>
            <a:pPr algn="ctr" defTabSz="1042441" fontAlgn="auto">
              <a:spcBef>
                <a:spcPts val="0"/>
              </a:spcBef>
              <a:spcAft>
                <a:spcPts val="0"/>
              </a:spcAft>
              <a:defRPr/>
            </a:pPr>
            <a:r>
              <a:rPr lang="en-GB" sz="1300" b="1" dirty="0">
                <a:effectLst>
                  <a:outerShdw blurRad="50800" dist="38100" dir="2700000" algn="tl" rotWithShape="0">
                    <a:prstClr val="black">
                      <a:alpha val="40000"/>
                    </a:prstClr>
                  </a:outerShdw>
                </a:effectLst>
                <a:latin typeface="Verdana" pitchFamily="34" charset="0"/>
              </a:rPr>
              <a:t>Return to Routemap</a:t>
            </a:r>
          </a:p>
        </p:txBody>
      </p:sp>
      <p:pic>
        <p:nvPicPr>
          <p:cNvPr id="4103" name="Picture 5"/>
          <p:cNvPicPr>
            <a:picLocks noChangeAspect="1" noChangeArrowheads="1"/>
          </p:cNvPicPr>
          <p:nvPr userDrawn="1"/>
        </p:nvPicPr>
        <p:blipFill>
          <a:blip r:embed="rId4" cstate="print"/>
          <a:srcRect/>
          <a:stretch>
            <a:fillRect/>
          </a:stretch>
        </p:blipFill>
        <p:spPr bwMode="auto">
          <a:xfrm>
            <a:off x="8875716" y="107950"/>
            <a:ext cx="1685925" cy="5905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5"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6960" algn="ctr" rtl="0" fontAlgn="base">
        <a:spcBef>
          <a:spcPct val="0"/>
        </a:spcBef>
        <a:spcAft>
          <a:spcPct val="0"/>
        </a:spcAft>
        <a:defRPr sz="4400">
          <a:solidFill>
            <a:schemeClr val="tx1"/>
          </a:solidFill>
          <a:latin typeface="Calibri" pitchFamily="34" charset="0"/>
        </a:defRPr>
      </a:lvl6pPr>
      <a:lvl7pPr marL="913915" algn="ctr" rtl="0" fontAlgn="base">
        <a:spcBef>
          <a:spcPct val="0"/>
        </a:spcBef>
        <a:spcAft>
          <a:spcPct val="0"/>
        </a:spcAft>
        <a:defRPr sz="4400">
          <a:solidFill>
            <a:schemeClr val="tx1"/>
          </a:solidFill>
          <a:latin typeface="Calibri" pitchFamily="34" charset="0"/>
        </a:defRPr>
      </a:lvl7pPr>
      <a:lvl8pPr marL="1370874" algn="ctr" rtl="0" fontAlgn="base">
        <a:spcBef>
          <a:spcPct val="0"/>
        </a:spcBef>
        <a:spcAft>
          <a:spcPct val="0"/>
        </a:spcAft>
        <a:defRPr sz="4400">
          <a:solidFill>
            <a:schemeClr val="tx1"/>
          </a:solidFill>
          <a:latin typeface="Calibri" pitchFamily="34" charset="0"/>
        </a:defRPr>
      </a:lvl8pPr>
      <a:lvl9pPr marL="1827831" algn="ctr" rtl="0" fontAlgn="base">
        <a:spcBef>
          <a:spcPct val="0"/>
        </a:spcBef>
        <a:spcAft>
          <a:spcPct val="0"/>
        </a:spcAft>
        <a:defRPr sz="4400">
          <a:solidFill>
            <a:schemeClr val="tx1"/>
          </a:solidFill>
          <a:latin typeface="Calibri" pitchFamily="34" charset="0"/>
        </a:defRPr>
      </a:lvl9pPr>
    </p:titleStyle>
    <p:bodyStyle>
      <a:lvl1pPr marL="342719" indent="-342719"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557" indent="-285599" algn="l" rtl="0" eaLnBrk="0" fontAlgn="base" hangingPunct="0">
        <a:spcBef>
          <a:spcPct val="20000"/>
        </a:spcBef>
        <a:spcAft>
          <a:spcPct val="0"/>
        </a:spcAft>
        <a:buFont typeface="Arial" charset="0"/>
        <a:buChar char="–"/>
        <a:defRPr sz="2900" kern="1200">
          <a:solidFill>
            <a:schemeClr val="tx1"/>
          </a:solidFill>
          <a:latin typeface="+mn-lt"/>
          <a:ea typeface="+mn-ea"/>
          <a:cs typeface="+mn-cs"/>
        </a:defRPr>
      </a:lvl2pPr>
      <a:lvl3pPr marL="1142395" indent="-22848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599352" indent="-228480" algn="l" rtl="0" eaLnBrk="0" fontAlgn="base" hangingPunct="0">
        <a:spcBef>
          <a:spcPct val="20000"/>
        </a:spcBef>
        <a:spcAft>
          <a:spcPct val="0"/>
        </a:spcAft>
        <a:buFont typeface="Arial" charset="0"/>
        <a:buChar char="–"/>
        <a:defRPr sz="2100" kern="1200">
          <a:solidFill>
            <a:schemeClr val="tx1"/>
          </a:solidFill>
          <a:latin typeface="+mn-lt"/>
          <a:ea typeface="+mn-ea"/>
          <a:cs typeface="+mn-cs"/>
        </a:defRPr>
      </a:lvl4pPr>
      <a:lvl5pPr marL="2056311" indent="-228480" algn="l" rtl="0" eaLnBrk="0" fontAlgn="base" hangingPunct="0">
        <a:spcBef>
          <a:spcPct val="20000"/>
        </a:spcBef>
        <a:spcAft>
          <a:spcPct val="0"/>
        </a:spcAft>
        <a:buFont typeface="Arial" charset="0"/>
        <a:buChar char="»"/>
        <a:defRPr sz="2100" kern="1200">
          <a:solidFill>
            <a:schemeClr val="tx1"/>
          </a:solidFill>
          <a:latin typeface="+mn-lt"/>
          <a:ea typeface="+mn-ea"/>
          <a:cs typeface="+mn-cs"/>
        </a:defRPr>
      </a:lvl5pPr>
      <a:lvl6pPr marL="2513269"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2970227"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427186"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3884143"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en-US"/>
      </a:defPPr>
      <a:lvl1pPr marL="0" algn="l" defTabSz="913915" rtl="0" eaLnBrk="1" latinLnBrk="0" hangingPunct="1">
        <a:defRPr sz="1800" kern="1200">
          <a:solidFill>
            <a:schemeClr val="tx1"/>
          </a:solidFill>
          <a:latin typeface="+mn-lt"/>
          <a:ea typeface="+mn-ea"/>
          <a:cs typeface="+mn-cs"/>
        </a:defRPr>
      </a:lvl1pPr>
      <a:lvl2pPr marL="456960" algn="l" defTabSz="913915" rtl="0" eaLnBrk="1" latinLnBrk="0" hangingPunct="1">
        <a:defRPr sz="1800" kern="1200">
          <a:solidFill>
            <a:schemeClr val="tx1"/>
          </a:solidFill>
          <a:latin typeface="+mn-lt"/>
          <a:ea typeface="+mn-ea"/>
          <a:cs typeface="+mn-cs"/>
        </a:defRPr>
      </a:lvl2pPr>
      <a:lvl3pPr marL="913915" algn="l" defTabSz="913915" rtl="0" eaLnBrk="1" latinLnBrk="0" hangingPunct="1">
        <a:defRPr sz="1800" kern="1200">
          <a:solidFill>
            <a:schemeClr val="tx1"/>
          </a:solidFill>
          <a:latin typeface="+mn-lt"/>
          <a:ea typeface="+mn-ea"/>
          <a:cs typeface="+mn-cs"/>
        </a:defRPr>
      </a:lvl3pPr>
      <a:lvl4pPr marL="1370874" algn="l" defTabSz="913915" rtl="0" eaLnBrk="1" latinLnBrk="0" hangingPunct="1">
        <a:defRPr sz="1800" kern="1200">
          <a:solidFill>
            <a:schemeClr val="tx1"/>
          </a:solidFill>
          <a:latin typeface="+mn-lt"/>
          <a:ea typeface="+mn-ea"/>
          <a:cs typeface="+mn-cs"/>
        </a:defRPr>
      </a:lvl4pPr>
      <a:lvl5pPr marL="1827831" algn="l" defTabSz="913915" rtl="0" eaLnBrk="1" latinLnBrk="0" hangingPunct="1">
        <a:defRPr sz="1800" kern="1200">
          <a:solidFill>
            <a:schemeClr val="tx1"/>
          </a:solidFill>
          <a:latin typeface="+mn-lt"/>
          <a:ea typeface="+mn-ea"/>
          <a:cs typeface="+mn-cs"/>
        </a:defRPr>
      </a:lvl5pPr>
      <a:lvl6pPr marL="2284791" algn="l" defTabSz="913915" rtl="0" eaLnBrk="1" latinLnBrk="0" hangingPunct="1">
        <a:defRPr sz="1800" kern="1200">
          <a:solidFill>
            <a:schemeClr val="tx1"/>
          </a:solidFill>
          <a:latin typeface="+mn-lt"/>
          <a:ea typeface="+mn-ea"/>
          <a:cs typeface="+mn-cs"/>
        </a:defRPr>
      </a:lvl6pPr>
      <a:lvl7pPr marL="2741749" algn="l" defTabSz="913915" rtl="0" eaLnBrk="1" latinLnBrk="0" hangingPunct="1">
        <a:defRPr sz="1800" kern="1200">
          <a:solidFill>
            <a:schemeClr val="tx1"/>
          </a:solidFill>
          <a:latin typeface="+mn-lt"/>
          <a:ea typeface="+mn-ea"/>
          <a:cs typeface="+mn-cs"/>
        </a:defRPr>
      </a:lvl7pPr>
      <a:lvl8pPr marL="3198706" algn="l" defTabSz="913915" rtl="0" eaLnBrk="1" latinLnBrk="0" hangingPunct="1">
        <a:defRPr sz="1800" kern="1200">
          <a:solidFill>
            <a:schemeClr val="tx1"/>
          </a:solidFill>
          <a:latin typeface="+mn-lt"/>
          <a:ea typeface="+mn-ea"/>
          <a:cs typeface="+mn-cs"/>
        </a:defRPr>
      </a:lvl8pPr>
      <a:lvl9pPr marL="3655664" algn="l" defTabSz="913915"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1065216"/>
            <a:ext cx="10693400" cy="6496050"/>
          </a:xfrm>
          <a:prstGeom prst="rect">
            <a:avLst/>
          </a:prstGeom>
          <a:solidFill>
            <a:srgbClr val="3B5AF7">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defTabSz="1042441" fontAlgn="auto">
              <a:spcBef>
                <a:spcPts val="0"/>
              </a:spcBef>
              <a:spcAft>
                <a:spcPts val="0"/>
              </a:spcAft>
              <a:tabLst>
                <a:tab pos="2957534" algn="l"/>
              </a:tabLst>
              <a:defRPr/>
            </a:pPr>
            <a:endParaRPr lang="en-GB" dirty="0"/>
          </a:p>
        </p:txBody>
      </p:sp>
      <p:sp>
        <p:nvSpPr>
          <p:cNvPr id="5" name="Rounded Rectangle 4">
            <a:hlinkClick r:id="rId3" action="ppaction://hlinksldjump"/>
          </p:cNvPr>
          <p:cNvSpPr/>
          <p:nvPr/>
        </p:nvSpPr>
        <p:spPr>
          <a:xfrm>
            <a:off x="540690" y="7108721"/>
            <a:ext cx="2143140" cy="285752"/>
          </a:xfrm>
          <a:prstGeom prst="roundRect">
            <a:avLst/>
          </a:prstGeom>
          <a:solidFill>
            <a:srgbClr val="3B5AF7"/>
          </a:solidFill>
          <a:ln/>
        </p:spPr>
        <p:style>
          <a:lnRef idx="0">
            <a:schemeClr val="accent1"/>
          </a:lnRef>
          <a:fillRef idx="3">
            <a:schemeClr val="accent1"/>
          </a:fillRef>
          <a:effectRef idx="3">
            <a:schemeClr val="accent1"/>
          </a:effectRef>
          <a:fontRef idx="minor">
            <a:schemeClr val="lt1"/>
          </a:fontRef>
        </p:style>
        <p:txBody>
          <a:bodyPr lIns="91392" tIns="45696" rIns="91392" bIns="45696" anchor="ctr"/>
          <a:lstStyle/>
          <a:p>
            <a:pPr algn="ctr" defTabSz="1042441" fontAlgn="auto">
              <a:spcBef>
                <a:spcPts val="0"/>
              </a:spcBef>
              <a:spcAft>
                <a:spcPts val="0"/>
              </a:spcAft>
              <a:defRPr/>
            </a:pPr>
            <a:r>
              <a:rPr lang="en-GB" sz="1300" b="1" dirty="0">
                <a:effectLst>
                  <a:outerShdw blurRad="50800" dist="38100" dir="2700000" algn="tl" rotWithShape="0">
                    <a:prstClr val="black">
                      <a:alpha val="40000"/>
                    </a:prstClr>
                  </a:outerShdw>
                </a:effectLst>
                <a:latin typeface="Verdana" pitchFamily="34" charset="0"/>
              </a:rPr>
              <a:t>Return to Routemap</a:t>
            </a:r>
          </a:p>
        </p:txBody>
      </p:sp>
      <p:pic>
        <p:nvPicPr>
          <p:cNvPr id="5126" name="Picture 5"/>
          <p:cNvPicPr>
            <a:picLocks noChangeAspect="1" noChangeArrowheads="1"/>
          </p:cNvPicPr>
          <p:nvPr userDrawn="1"/>
        </p:nvPicPr>
        <p:blipFill>
          <a:blip r:embed="rId4" cstate="print"/>
          <a:srcRect/>
          <a:stretch>
            <a:fillRect/>
          </a:stretch>
        </p:blipFill>
        <p:spPr bwMode="auto">
          <a:xfrm>
            <a:off x="8875716" y="107950"/>
            <a:ext cx="1685925" cy="5905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6"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6960" algn="ctr" rtl="0" fontAlgn="base">
        <a:spcBef>
          <a:spcPct val="0"/>
        </a:spcBef>
        <a:spcAft>
          <a:spcPct val="0"/>
        </a:spcAft>
        <a:defRPr sz="4400">
          <a:solidFill>
            <a:schemeClr val="tx1"/>
          </a:solidFill>
          <a:latin typeface="Calibri" pitchFamily="34" charset="0"/>
        </a:defRPr>
      </a:lvl6pPr>
      <a:lvl7pPr marL="913915" algn="ctr" rtl="0" fontAlgn="base">
        <a:spcBef>
          <a:spcPct val="0"/>
        </a:spcBef>
        <a:spcAft>
          <a:spcPct val="0"/>
        </a:spcAft>
        <a:defRPr sz="4400">
          <a:solidFill>
            <a:schemeClr val="tx1"/>
          </a:solidFill>
          <a:latin typeface="Calibri" pitchFamily="34" charset="0"/>
        </a:defRPr>
      </a:lvl7pPr>
      <a:lvl8pPr marL="1370874" algn="ctr" rtl="0" fontAlgn="base">
        <a:spcBef>
          <a:spcPct val="0"/>
        </a:spcBef>
        <a:spcAft>
          <a:spcPct val="0"/>
        </a:spcAft>
        <a:defRPr sz="4400">
          <a:solidFill>
            <a:schemeClr val="tx1"/>
          </a:solidFill>
          <a:latin typeface="Calibri" pitchFamily="34" charset="0"/>
        </a:defRPr>
      </a:lvl8pPr>
      <a:lvl9pPr marL="1827831" algn="ctr" rtl="0" fontAlgn="base">
        <a:spcBef>
          <a:spcPct val="0"/>
        </a:spcBef>
        <a:spcAft>
          <a:spcPct val="0"/>
        </a:spcAft>
        <a:defRPr sz="4400">
          <a:solidFill>
            <a:schemeClr val="tx1"/>
          </a:solidFill>
          <a:latin typeface="Calibri" pitchFamily="34" charset="0"/>
        </a:defRPr>
      </a:lvl9pPr>
    </p:titleStyle>
    <p:bodyStyle>
      <a:lvl1pPr marL="342719" indent="-342719"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557" indent="-285599" algn="l" rtl="0" eaLnBrk="0" fontAlgn="base" hangingPunct="0">
        <a:spcBef>
          <a:spcPct val="20000"/>
        </a:spcBef>
        <a:spcAft>
          <a:spcPct val="0"/>
        </a:spcAft>
        <a:buFont typeface="Arial" charset="0"/>
        <a:buChar char="–"/>
        <a:defRPr sz="2900" kern="1200">
          <a:solidFill>
            <a:schemeClr val="tx1"/>
          </a:solidFill>
          <a:latin typeface="+mn-lt"/>
          <a:ea typeface="+mn-ea"/>
          <a:cs typeface="+mn-cs"/>
        </a:defRPr>
      </a:lvl2pPr>
      <a:lvl3pPr marL="1142395" indent="-22848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599352" indent="-228480" algn="l" rtl="0" eaLnBrk="0" fontAlgn="base" hangingPunct="0">
        <a:spcBef>
          <a:spcPct val="20000"/>
        </a:spcBef>
        <a:spcAft>
          <a:spcPct val="0"/>
        </a:spcAft>
        <a:buFont typeface="Arial" charset="0"/>
        <a:buChar char="–"/>
        <a:defRPr sz="2100" kern="1200">
          <a:solidFill>
            <a:schemeClr val="tx1"/>
          </a:solidFill>
          <a:latin typeface="+mn-lt"/>
          <a:ea typeface="+mn-ea"/>
          <a:cs typeface="+mn-cs"/>
        </a:defRPr>
      </a:lvl4pPr>
      <a:lvl5pPr marL="2056311" indent="-228480" algn="l" rtl="0" eaLnBrk="0" fontAlgn="base" hangingPunct="0">
        <a:spcBef>
          <a:spcPct val="20000"/>
        </a:spcBef>
        <a:spcAft>
          <a:spcPct val="0"/>
        </a:spcAft>
        <a:buFont typeface="Arial" charset="0"/>
        <a:buChar char="»"/>
        <a:defRPr sz="2100" kern="1200">
          <a:solidFill>
            <a:schemeClr val="tx1"/>
          </a:solidFill>
          <a:latin typeface="+mn-lt"/>
          <a:ea typeface="+mn-ea"/>
          <a:cs typeface="+mn-cs"/>
        </a:defRPr>
      </a:lvl5pPr>
      <a:lvl6pPr marL="2513269"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2970227"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427186"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3884143"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en-US"/>
      </a:defPPr>
      <a:lvl1pPr marL="0" algn="l" defTabSz="913915" rtl="0" eaLnBrk="1" latinLnBrk="0" hangingPunct="1">
        <a:defRPr sz="1800" kern="1200">
          <a:solidFill>
            <a:schemeClr val="tx1"/>
          </a:solidFill>
          <a:latin typeface="+mn-lt"/>
          <a:ea typeface="+mn-ea"/>
          <a:cs typeface="+mn-cs"/>
        </a:defRPr>
      </a:lvl1pPr>
      <a:lvl2pPr marL="456960" algn="l" defTabSz="913915" rtl="0" eaLnBrk="1" latinLnBrk="0" hangingPunct="1">
        <a:defRPr sz="1800" kern="1200">
          <a:solidFill>
            <a:schemeClr val="tx1"/>
          </a:solidFill>
          <a:latin typeface="+mn-lt"/>
          <a:ea typeface="+mn-ea"/>
          <a:cs typeface="+mn-cs"/>
        </a:defRPr>
      </a:lvl2pPr>
      <a:lvl3pPr marL="913915" algn="l" defTabSz="913915" rtl="0" eaLnBrk="1" latinLnBrk="0" hangingPunct="1">
        <a:defRPr sz="1800" kern="1200">
          <a:solidFill>
            <a:schemeClr val="tx1"/>
          </a:solidFill>
          <a:latin typeface="+mn-lt"/>
          <a:ea typeface="+mn-ea"/>
          <a:cs typeface="+mn-cs"/>
        </a:defRPr>
      </a:lvl3pPr>
      <a:lvl4pPr marL="1370874" algn="l" defTabSz="913915" rtl="0" eaLnBrk="1" latinLnBrk="0" hangingPunct="1">
        <a:defRPr sz="1800" kern="1200">
          <a:solidFill>
            <a:schemeClr val="tx1"/>
          </a:solidFill>
          <a:latin typeface="+mn-lt"/>
          <a:ea typeface="+mn-ea"/>
          <a:cs typeface="+mn-cs"/>
        </a:defRPr>
      </a:lvl4pPr>
      <a:lvl5pPr marL="1827831" algn="l" defTabSz="913915" rtl="0" eaLnBrk="1" latinLnBrk="0" hangingPunct="1">
        <a:defRPr sz="1800" kern="1200">
          <a:solidFill>
            <a:schemeClr val="tx1"/>
          </a:solidFill>
          <a:latin typeface="+mn-lt"/>
          <a:ea typeface="+mn-ea"/>
          <a:cs typeface="+mn-cs"/>
        </a:defRPr>
      </a:lvl5pPr>
      <a:lvl6pPr marL="2284791" algn="l" defTabSz="913915" rtl="0" eaLnBrk="1" latinLnBrk="0" hangingPunct="1">
        <a:defRPr sz="1800" kern="1200">
          <a:solidFill>
            <a:schemeClr val="tx1"/>
          </a:solidFill>
          <a:latin typeface="+mn-lt"/>
          <a:ea typeface="+mn-ea"/>
          <a:cs typeface="+mn-cs"/>
        </a:defRPr>
      </a:lvl6pPr>
      <a:lvl7pPr marL="2741749" algn="l" defTabSz="913915" rtl="0" eaLnBrk="1" latinLnBrk="0" hangingPunct="1">
        <a:defRPr sz="1800" kern="1200">
          <a:solidFill>
            <a:schemeClr val="tx1"/>
          </a:solidFill>
          <a:latin typeface="+mn-lt"/>
          <a:ea typeface="+mn-ea"/>
          <a:cs typeface="+mn-cs"/>
        </a:defRPr>
      </a:lvl7pPr>
      <a:lvl8pPr marL="3198706" algn="l" defTabSz="913915" rtl="0" eaLnBrk="1" latinLnBrk="0" hangingPunct="1">
        <a:defRPr sz="1800" kern="1200">
          <a:solidFill>
            <a:schemeClr val="tx1"/>
          </a:solidFill>
          <a:latin typeface="+mn-lt"/>
          <a:ea typeface="+mn-ea"/>
          <a:cs typeface="+mn-cs"/>
        </a:defRPr>
      </a:lvl8pPr>
      <a:lvl9pPr marL="3655664" algn="l" defTabSz="913915"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6146" name="Group 2"/>
          <p:cNvGrpSpPr>
            <a:grpSpLocks/>
          </p:cNvGrpSpPr>
          <p:nvPr userDrawn="1"/>
        </p:nvGrpSpPr>
        <p:grpSpPr bwMode="auto">
          <a:xfrm>
            <a:off x="377828" y="539751"/>
            <a:ext cx="9790113" cy="3825874"/>
            <a:chOff x="416078" y="494483"/>
            <a:chExt cx="9789806" cy="3824603"/>
          </a:xfrm>
        </p:grpSpPr>
        <p:sp>
          <p:nvSpPr>
            <p:cNvPr id="6150" name="TextBox 3"/>
            <p:cNvSpPr txBox="1">
              <a:spLocks noChangeArrowheads="1"/>
            </p:cNvSpPr>
            <p:nvPr/>
          </p:nvSpPr>
          <p:spPr bwMode="auto">
            <a:xfrm>
              <a:off x="416078" y="494483"/>
              <a:ext cx="9789806" cy="1169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eaLnBrk="1" hangingPunct="1">
                <a:defRPr/>
              </a:pPr>
              <a:r>
                <a:rPr lang="en-GB" sz="1400" b="1" dirty="0" smtClean="0">
                  <a:solidFill>
                    <a:srgbClr val="000000"/>
                  </a:solidFill>
                  <a:latin typeface="Verdana" pitchFamily="34" charset="0"/>
                </a:rPr>
                <a:t>GCSE Mathematics Linear Route Map – Higher Tier</a:t>
              </a:r>
            </a:p>
            <a:p>
              <a:pPr eaLnBrk="1" hangingPunct="1">
                <a:defRPr/>
              </a:pPr>
              <a:endParaRPr lang="en-GB" sz="1400" b="1" dirty="0" smtClean="0">
                <a:solidFill>
                  <a:srgbClr val="000000"/>
                </a:solidFill>
                <a:latin typeface="Verdana" pitchFamily="34" charset="0"/>
              </a:endParaRPr>
            </a:p>
            <a:p>
              <a:pPr eaLnBrk="1" hangingPunct="1">
                <a:defRPr/>
              </a:pPr>
              <a:r>
                <a:rPr lang="en-GB" sz="1400" dirty="0" smtClean="0">
                  <a:solidFill>
                    <a:srgbClr val="000000"/>
                  </a:solidFill>
                  <a:latin typeface="Verdana" pitchFamily="34" charset="0"/>
                </a:rPr>
                <a:t> </a:t>
              </a:r>
            </a:p>
            <a:p>
              <a:pPr eaLnBrk="1" hangingPunct="1">
                <a:defRPr/>
              </a:pPr>
              <a:r>
                <a:rPr lang="en-GB" sz="1400" dirty="0" smtClean="0">
                  <a:solidFill>
                    <a:srgbClr val="000000"/>
                  </a:solidFill>
                  <a:latin typeface="Verdana" pitchFamily="34" charset="0"/>
                </a:rPr>
                <a:t> </a:t>
              </a:r>
            </a:p>
            <a:p>
              <a:pPr eaLnBrk="1" hangingPunct="1">
                <a:defRPr/>
              </a:pPr>
              <a:r>
                <a:rPr lang="en-GB" sz="1400" dirty="0" smtClean="0">
                  <a:solidFill>
                    <a:srgbClr val="000000"/>
                  </a:solidFill>
                  <a:latin typeface="Verdana" pitchFamily="34" charset="0"/>
                </a:rPr>
                <a:t>	</a:t>
              </a:r>
            </a:p>
          </p:txBody>
        </p:sp>
        <p:sp>
          <p:nvSpPr>
            <p:cNvPr id="5" name="Round Diagonal Corner Rectangle 4">
              <a:hlinkClick r:id="rId3" action="ppaction://hlinksldjump"/>
            </p:cNvPr>
            <p:cNvSpPr>
              <a:spLocks/>
            </p:cNvSpPr>
            <p:nvPr/>
          </p:nvSpPr>
          <p:spPr>
            <a:xfrm>
              <a:off x="1136780" y="3662080"/>
              <a:ext cx="1008031" cy="657006"/>
            </a:xfrm>
            <a:prstGeom prst="round2DiagRect">
              <a:avLst/>
            </a:prstGeom>
            <a:solidFill>
              <a:srgbClr val="3B5AF7"/>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62" tIns="52150" rIns="39600" bIns="52150"/>
            <a:lstStyle/>
            <a:p>
              <a:pPr defTabSz="1042441" fontAlgn="auto">
                <a:spcBef>
                  <a:spcPts val="0"/>
                </a:spcBef>
                <a:spcAft>
                  <a:spcPts val="0"/>
                </a:spcAft>
                <a:defRPr/>
              </a:pPr>
              <a:r>
                <a:rPr lang="en-GB" sz="900" b="1" dirty="0">
                  <a:solidFill>
                    <a:prstClr val="white"/>
                  </a:solidFill>
                  <a:effectLst>
                    <a:outerShdw blurRad="38100" dist="38100" dir="2700000" algn="tl">
                      <a:srgbClr val="000000">
                        <a:alpha val="43137"/>
                      </a:srgbClr>
                    </a:outerShdw>
                  </a:effectLst>
                  <a:latin typeface="Verdana" pitchFamily="34" charset="0"/>
                </a:rPr>
                <a:t>Topic</a:t>
              </a:r>
            </a:p>
          </p:txBody>
        </p:sp>
        <p:sp>
          <p:nvSpPr>
            <p:cNvPr id="6" name="Round Diagonal Corner Rectangle 5">
              <a:hlinkClick r:id="rId4" action="ppaction://hlinksldjump"/>
            </p:cNvPr>
            <p:cNvSpPr>
              <a:spLocks/>
            </p:cNvSpPr>
            <p:nvPr/>
          </p:nvSpPr>
          <p:spPr>
            <a:xfrm>
              <a:off x="4376767" y="3662080"/>
              <a:ext cx="961995" cy="657006"/>
            </a:xfrm>
            <a:prstGeom prst="round2DiagRect">
              <a:avLst/>
            </a:prstGeom>
            <a:solidFill>
              <a:srgbClr val="00B050"/>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62" tIns="52150" rIns="39600" bIns="52150"/>
            <a:lstStyle/>
            <a:p>
              <a:pPr defTabSz="1042441" fontAlgn="auto">
                <a:spcBef>
                  <a:spcPts val="0"/>
                </a:spcBef>
                <a:spcAft>
                  <a:spcPts val="0"/>
                </a:spcAft>
                <a:defRPr/>
              </a:pPr>
              <a:r>
                <a:rPr lang="en-GB" sz="900" b="1" dirty="0">
                  <a:solidFill>
                    <a:prstClr val="white"/>
                  </a:solidFill>
                  <a:effectLst>
                    <a:outerShdw blurRad="38100" dist="38100" dir="2700000" algn="tl">
                      <a:srgbClr val="000000">
                        <a:alpha val="43137"/>
                      </a:srgbClr>
                    </a:outerShdw>
                  </a:effectLst>
                  <a:latin typeface="Verdana" pitchFamily="34" charset="0"/>
                </a:rPr>
                <a:t>Topic</a:t>
              </a:r>
            </a:p>
          </p:txBody>
        </p:sp>
        <p:sp>
          <p:nvSpPr>
            <p:cNvPr id="7" name="Round Diagonal Corner Rectangle 6">
              <a:hlinkClick r:id="rId5" action="ppaction://hlinksldjump"/>
            </p:cNvPr>
            <p:cNvSpPr>
              <a:spLocks/>
            </p:cNvSpPr>
            <p:nvPr/>
          </p:nvSpPr>
          <p:spPr>
            <a:xfrm>
              <a:off x="2719469" y="3662080"/>
              <a:ext cx="961995" cy="657006"/>
            </a:xfrm>
            <a:prstGeom prst="round2DiagRect">
              <a:avLst/>
            </a:prstGeom>
            <a:solidFill>
              <a:srgbClr val="FF0000"/>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62" tIns="52150" rIns="39600" bIns="52150"/>
            <a:lstStyle/>
            <a:p>
              <a:pPr defTabSz="1042441" fontAlgn="auto">
                <a:spcBef>
                  <a:spcPts val="0"/>
                </a:spcBef>
                <a:spcAft>
                  <a:spcPts val="0"/>
                </a:spcAft>
                <a:defRPr/>
              </a:pPr>
              <a:r>
                <a:rPr lang="en-GB" sz="900" b="1" dirty="0">
                  <a:solidFill>
                    <a:prstClr val="white"/>
                  </a:solidFill>
                  <a:effectLst>
                    <a:outerShdw blurRad="38100" dist="38100" dir="2700000" algn="tl">
                      <a:srgbClr val="000000">
                        <a:alpha val="43137"/>
                      </a:srgbClr>
                    </a:outerShdw>
                  </a:effectLst>
                  <a:latin typeface="Verdana" pitchFamily="34" charset="0"/>
                </a:rPr>
                <a:t>Topic</a:t>
              </a:r>
            </a:p>
          </p:txBody>
        </p:sp>
        <p:sp>
          <p:nvSpPr>
            <p:cNvPr id="6154" name="TextBox 7"/>
            <p:cNvSpPr txBox="1">
              <a:spLocks noChangeArrowheads="1"/>
            </p:cNvSpPr>
            <p:nvPr/>
          </p:nvSpPr>
          <p:spPr bwMode="auto">
            <a:xfrm>
              <a:off x="1243140" y="3276446"/>
              <a:ext cx="760120" cy="246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eaLnBrk="1" hangingPunct="1">
                <a:defRPr/>
              </a:pPr>
              <a:r>
                <a:rPr lang="en-GB" sz="1000" b="1" dirty="0" smtClean="0">
                  <a:solidFill>
                    <a:srgbClr val="000000"/>
                  </a:solidFill>
                  <a:latin typeface="Verdana" pitchFamily="34" charset="0"/>
                </a:rPr>
                <a:t>Number</a:t>
              </a:r>
            </a:p>
          </p:txBody>
        </p:sp>
        <p:sp>
          <p:nvSpPr>
            <p:cNvPr id="6155" name="TextBox 8"/>
            <p:cNvSpPr txBox="1">
              <a:spLocks noChangeArrowheads="1"/>
            </p:cNvSpPr>
            <p:nvPr/>
          </p:nvSpPr>
          <p:spPr bwMode="auto">
            <a:xfrm>
              <a:off x="2825828" y="3276446"/>
              <a:ext cx="740885" cy="246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eaLnBrk="1" hangingPunct="1">
                <a:defRPr/>
              </a:pPr>
              <a:r>
                <a:rPr lang="en-GB" sz="1000" b="1" dirty="0" smtClean="0">
                  <a:solidFill>
                    <a:srgbClr val="000000"/>
                  </a:solidFill>
                  <a:latin typeface="Verdana" pitchFamily="34" charset="0"/>
                </a:rPr>
                <a:t>Algebra</a:t>
              </a:r>
            </a:p>
          </p:txBody>
        </p:sp>
        <p:sp>
          <p:nvSpPr>
            <p:cNvPr id="6156" name="TextBox 9"/>
            <p:cNvSpPr txBox="1">
              <a:spLocks noChangeArrowheads="1"/>
            </p:cNvSpPr>
            <p:nvPr/>
          </p:nvSpPr>
          <p:spPr bwMode="auto">
            <a:xfrm>
              <a:off x="4303744" y="3230423"/>
              <a:ext cx="1225512" cy="407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eaLnBrk="1" hangingPunct="1">
                <a:defRPr/>
              </a:pPr>
              <a:r>
                <a:rPr lang="en-GB" sz="1000" b="1" dirty="0" smtClean="0">
                  <a:solidFill>
                    <a:srgbClr val="000000"/>
                  </a:solidFill>
                  <a:latin typeface="Verdana" pitchFamily="34" charset="0"/>
                </a:rPr>
                <a:t>Geometry &amp; Measures</a:t>
              </a:r>
            </a:p>
          </p:txBody>
        </p:sp>
      </p:grpSp>
      <p:sp>
        <p:nvSpPr>
          <p:cNvPr id="11" name="Round Diagonal Corner Rectangle 10">
            <a:hlinkClick r:id="rId6" action="ppaction://hlinksldjump"/>
          </p:cNvPr>
          <p:cNvSpPr>
            <a:spLocks/>
          </p:cNvSpPr>
          <p:nvPr userDrawn="1"/>
        </p:nvSpPr>
        <p:spPr bwMode="auto">
          <a:xfrm>
            <a:off x="6067428" y="3708403"/>
            <a:ext cx="960438" cy="657225"/>
          </a:xfrm>
          <a:prstGeom prst="round2DiagRect">
            <a:avLst/>
          </a:prstGeom>
          <a:solidFill>
            <a:schemeClr val="accent1"/>
          </a:solidFill>
          <a:ln w="15875">
            <a:noFill/>
          </a:ln>
        </p:spPr>
        <p:style>
          <a:lnRef idx="2">
            <a:schemeClr val="accent1"/>
          </a:lnRef>
          <a:fillRef idx="1">
            <a:schemeClr val="lt1"/>
          </a:fillRef>
          <a:effectRef idx="0">
            <a:schemeClr val="accent1"/>
          </a:effectRef>
          <a:fontRef idx="minor">
            <a:schemeClr val="dk1"/>
          </a:fontRef>
        </p:style>
        <p:txBody>
          <a:bodyPr lIns="41041" tIns="52122" rIns="39579" bIns="52122"/>
          <a:lstStyle/>
          <a:p>
            <a:pPr defTabSz="1042441" fontAlgn="auto">
              <a:spcBef>
                <a:spcPts val="0"/>
              </a:spcBef>
              <a:spcAft>
                <a:spcPts val="0"/>
              </a:spcAft>
              <a:defRPr/>
            </a:pPr>
            <a:r>
              <a:rPr lang="en-GB" sz="900" b="1" dirty="0">
                <a:solidFill>
                  <a:prstClr val="white"/>
                </a:solidFill>
                <a:effectLst>
                  <a:outerShdw blurRad="38100" dist="38100" dir="2700000" algn="tl">
                    <a:srgbClr val="000000">
                      <a:alpha val="43137"/>
                    </a:srgbClr>
                  </a:outerShdw>
                </a:effectLst>
                <a:latin typeface="Verdana" pitchFamily="34" charset="0"/>
              </a:rPr>
              <a:t>Topic</a:t>
            </a:r>
          </a:p>
        </p:txBody>
      </p:sp>
      <p:sp>
        <p:nvSpPr>
          <p:cNvPr id="6149" name="TextBox 11"/>
          <p:cNvSpPr txBox="1">
            <a:spLocks noChangeArrowheads="1"/>
          </p:cNvSpPr>
          <p:nvPr userDrawn="1"/>
        </p:nvSpPr>
        <p:spPr bwMode="auto">
          <a:xfrm>
            <a:off x="6138866" y="3348037"/>
            <a:ext cx="100806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2" tIns="45696" rIns="91392" bIns="45696">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defTabSz="1042988" eaLnBrk="0" fontAlgn="base" hangingPunct="0">
              <a:spcBef>
                <a:spcPct val="0"/>
              </a:spcBef>
              <a:spcAft>
                <a:spcPct val="0"/>
              </a:spcAft>
              <a:defRPr sz="2100">
                <a:solidFill>
                  <a:schemeClr val="tx1"/>
                </a:solidFill>
                <a:latin typeface="Arial" charset="0"/>
              </a:defRPr>
            </a:lvl6pPr>
            <a:lvl7pPr marL="2971800" indent="-228600" defTabSz="1042988" eaLnBrk="0" fontAlgn="base" hangingPunct="0">
              <a:spcBef>
                <a:spcPct val="0"/>
              </a:spcBef>
              <a:spcAft>
                <a:spcPct val="0"/>
              </a:spcAft>
              <a:defRPr sz="2100">
                <a:solidFill>
                  <a:schemeClr val="tx1"/>
                </a:solidFill>
                <a:latin typeface="Arial" charset="0"/>
              </a:defRPr>
            </a:lvl7pPr>
            <a:lvl8pPr marL="3429000" indent="-228600" defTabSz="1042988" eaLnBrk="0" fontAlgn="base" hangingPunct="0">
              <a:spcBef>
                <a:spcPct val="0"/>
              </a:spcBef>
              <a:spcAft>
                <a:spcPct val="0"/>
              </a:spcAft>
              <a:defRPr sz="2100">
                <a:solidFill>
                  <a:schemeClr val="tx1"/>
                </a:solidFill>
                <a:latin typeface="Arial" charset="0"/>
              </a:defRPr>
            </a:lvl8pPr>
            <a:lvl9pPr marL="3886200" indent="-228600" defTabSz="1042988" eaLnBrk="0" fontAlgn="base" hangingPunct="0">
              <a:spcBef>
                <a:spcPct val="0"/>
              </a:spcBef>
              <a:spcAft>
                <a:spcPct val="0"/>
              </a:spcAft>
              <a:defRPr sz="2100">
                <a:solidFill>
                  <a:schemeClr val="tx1"/>
                </a:solidFill>
                <a:latin typeface="Arial" charset="0"/>
              </a:defRPr>
            </a:lvl9pPr>
          </a:lstStyle>
          <a:p>
            <a:pPr eaLnBrk="1" hangingPunct="1">
              <a:defRPr/>
            </a:pPr>
            <a:r>
              <a:rPr lang="en-GB" sz="1000" b="1" dirty="0" smtClean="0">
                <a:solidFill>
                  <a:srgbClr val="000000"/>
                </a:solidFill>
                <a:latin typeface="Verdana" pitchFamily="34" charset="0"/>
              </a:rPr>
              <a:t>Statistics</a:t>
            </a:r>
          </a:p>
        </p:txBody>
      </p:sp>
      <p:pic>
        <p:nvPicPr>
          <p:cNvPr id="2" name="Picture 12"/>
          <p:cNvPicPr>
            <a:picLocks noChangeAspect="1" noChangeArrowheads="1"/>
          </p:cNvPicPr>
          <p:nvPr userDrawn="1"/>
        </p:nvPicPr>
        <p:blipFill>
          <a:blip r:embed="rId7" cstate="print"/>
          <a:srcRect/>
          <a:stretch>
            <a:fillRect/>
          </a:stretch>
        </p:blipFill>
        <p:spPr bwMode="auto">
          <a:xfrm>
            <a:off x="8875716" y="107950"/>
            <a:ext cx="1685925" cy="5905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7" r:id="rId1"/>
  </p:sldLayoutIdLst>
  <p:txStyles>
    <p:titleStyle>
      <a:lvl1pPr algn="ctr" defTabSz="1042436" rtl="0" eaLnBrk="0" fontAlgn="base" hangingPunct="0">
        <a:spcBef>
          <a:spcPct val="0"/>
        </a:spcBef>
        <a:spcAft>
          <a:spcPct val="0"/>
        </a:spcAft>
        <a:defRPr sz="5000" kern="1200">
          <a:solidFill>
            <a:schemeClr val="tx1"/>
          </a:solidFill>
          <a:latin typeface="+mj-lt"/>
          <a:ea typeface="+mj-ea"/>
          <a:cs typeface="+mj-cs"/>
        </a:defRPr>
      </a:lvl1pPr>
      <a:lvl2pPr algn="ctr" defTabSz="1042436" rtl="0" eaLnBrk="0" fontAlgn="base" hangingPunct="0">
        <a:spcBef>
          <a:spcPct val="0"/>
        </a:spcBef>
        <a:spcAft>
          <a:spcPct val="0"/>
        </a:spcAft>
        <a:defRPr sz="5000">
          <a:solidFill>
            <a:schemeClr val="tx1"/>
          </a:solidFill>
          <a:latin typeface="Calibri" pitchFamily="34" charset="0"/>
        </a:defRPr>
      </a:lvl2pPr>
      <a:lvl3pPr algn="ctr" defTabSz="1042436" rtl="0" eaLnBrk="0" fontAlgn="base" hangingPunct="0">
        <a:spcBef>
          <a:spcPct val="0"/>
        </a:spcBef>
        <a:spcAft>
          <a:spcPct val="0"/>
        </a:spcAft>
        <a:defRPr sz="5000">
          <a:solidFill>
            <a:schemeClr val="tx1"/>
          </a:solidFill>
          <a:latin typeface="Calibri" pitchFamily="34" charset="0"/>
        </a:defRPr>
      </a:lvl3pPr>
      <a:lvl4pPr algn="ctr" defTabSz="1042436" rtl="0" eaLnBrk="0" fontAlgn="base" hangingPunct="0">
        <a:spcBef>
          <a:spcPct val="0"/>
        </a:spcBef>
        <a:spcAft>
          <a:spcPct val="0"/>
        </a:spcAft>
        <a:defRPr sz="5000">
          <a:solidFill>
            <a:schemeClr val="tx1"/>
          </a:solidFill>
          <a:latin typeface="Calibri" pitchFamily="34" charset="0"/>
        </a:defRPr>
      </a:lvl4pPr>
      <a:lvl5pPr algn="ctr" defTabSz="1042436" rtl="0" eaLnBrk="0" fontAlgn="base" hangingPunct="0">
        <a:spcBef>
          <a:spcPct val="0"/>
        </a:spcBef>
        <a:spcAft>
          <a:spcPct val="0"/>
        </a:spcAft>
        <a:defRPr sz="5000">
          <a:solidFill>
            <a:schemeClr val="tx1"/>
          </a:solidFill>
          <a:latin typeface="Calibri" pitchFamily="34" charset="0"/>
        </a:defRPr>
      </a:lvl5pPr>
      <a:lvl6pPr marL="456960" algn="ctr" defTabSz="1042436" rtl="0" fontAlgn="base">
        <a:spcBef>
          <a:spcPct val="0"/>
        </a:spcBef>
        <a:spcAft>
          <a:spcPct val="0"/>
        </a:spcAft>
        <a:defRPr sz="5000">
          <a:solidFill>
            <a:schemeClr val="tx1"/>
          </a:solidFill>
          <a:latin typeface="Calibri" pitchFamily="34" charset="0"/>
        </a:defRPr>
      </a:lvl6pPr>
      <a:lvl7pPr marL="913915" algn="ctr" defTabSz="1042436" rtl="0" fontAlgn="base">
        <a:spcBef>
          <a:spcPct val="0"/>
        </a:spcBef>
        <a:spcAft>
          <a:spcPct val="0"/>
        </a:spcAft>
        <a:defRPr sz="5000">
          <a:solidFill>
            <a:schemeClr val="tx1"/>
          </a:solidFill>
          <a:latin typeface="Calibri" pitchFamily="34" charset="0"/>
        </a:defRPr>
      </a:lvl7pPr>
      <a:lvl8pPr marL="1370874" algn="ctr" defTabSz="1042436" rtl="0" fontAlgn="base">
        <a:spcBef>
          <a:spcPct val="0"/>
        </a:spcBef>
        <a:spcAft>
          <a:spcPct val="0"/>
        </a:spcAft>
        <a:defRPr sz="5000">
          <a:solidFill>
            <a:schemeClr val="tx1"/>
          </a:solidFill>
          <a:latin typeface="Calibri" pitchFamily="34" charset="0"/>
        </a:defRPr>
      </a:lvl8pPr>
      <a:lvl9pPr marL="1827831" algn="ctr" defTabSz="1042436" rtl="0" fontAlgn="base">
        <a:spcBef>
          <a:spcPct val="0"/>
        </a:spcBef>
        <a:spcAft>
          <a:spcPct val="0"/>
        </a:spcAft>
        <a:defRPr sz="5000">
          <a:solidFill>
            <a:schemeClr val="tx1"/>
          </a:solidFill>
          <a:latin typeface="Calibri" pitchFamily="34" charset="0"/>
        </a:defRPr>
      </a:lvl9pPr>
    </p:titleStyle>
    <p:bodyStyle>
      <a:lvl1pPr marL="390318" indent="-390318" algn="l" defTabSz="1042436" rtl="0" eaLnBrk="0" fontAlgn="base" hangingPunct="0">
        <a:spcBef>
          <a:spcPct val="20000"/>
        </a:spcBef>
        <a:spcAft>
          <a:spcPct val="0"/>
        </a:spcAft>
        <a:buFont typeface="Arial" charset="0"/>
        <a:buChar char="•"/>
        <a:defRPr sz="3700" kern="1200">
          <a:solidFill>
            <a:schemeClr val="tx1"/>
          </a:solidFill>
          <a:latin typeface="+mn-lt"/>
          <a:ea typeface="+mn-ea"/>
          <a:cs typeface="+mn-cs"/>
        </a:defRPr>
      </a:lvl1pPr>
      <a:lvl2pPr marL="845690" indent="-325266" algn="l" defTabSz="1042436" rtl="0" eaLnBrk="0" fontAlgn="base" hangingPunct="0">
        <a:spcBef>
          <a:spcPct val="20000"/>
        </a:spcBef>
        <a:spcAft>
          <a:spcPct val="0"/>
        </a:spcAft>
        <a:buFont typeface="Arial" charset="0"/>
        <a:buChar char="–"/>
        <a:defRPr sz="3300" kern="1200">
          <a:solidFill>
            <a:schemeClr val="tx1"/>
          </a:solidFill>
          <a:latin typeface="+mn-lt"/>
          <a:ea typeface="+mn-ea"/>
          <a:cs typeface="+mn-cs"/>
        </a:defRPr>
      </a:lvl2pPr>
      <a:lvl3pPr marL="1302649" indent="-260212" algn="l" defTabSz="1042436" rtl="0" eaLnBrk="0" fontAlgn="base" hangingPunct="0">
        <a:spcBef>
          <a:spcPct val="20000"/>
        </a:spcBef>
        <a:spcAft>
          <a:spcPct val="0"/>
        </a:spcAft>
        <a:buFont typeface="Arial" charset="0"/>
        <a:buChar char="•"/>
        <a:defRPr sz="2700" kern="1200">
          <a:solidFill>
            <a:schemeClr val="tx1"/>
          </a:solidFill>
          <a:latin typeface="+mn-lt"/>
          <a:ea typeface="+mn-ea"/>
          <a:cs typeface="+mn-cs"/>
        </a:defRPr>
      </a:lvl3pPr>
      <a:lvl4pPr marL="1823072" indent="-260212" algn="l" defTabSz="1042436" rtl="0" eaLnBrk="0" fontAlgn="base" hangingPunct="0">
        <a:spcBef>
          <a:spcPct val="20000"/>
        </a:spcBef>
        <a:spcAft>
          <a:spcPct val="0"/>
        </a:spcAft>
        <a:buFont typeface="Arial" charset="0"/>
        <a:buChar char="–"/>
        <a:defRPr sz="2300" kern="1200">
          <a:solidFill>
            <a:schemeClr val="tx1"/>
          </a:solidFill>
          <a:latin typeface="+mn-lt"/>
          <a:ea typeface="+mn-ea"/>
          <a:cs typeface="+mn-cs"/>
        </a:defRPr>
      </a:lvl4pPr>
      <a:lvl5pPr marL="2345083" indent="-260212" algn="l" defTabSz="1042436" rtl="0" eaLnBrk="0" fontAlgn="base" hangingPunct="0">
        <a:spcBef>
          <a:spcPct val="20000"/>
        </a:spcBef>
        <a:spcAft>
          <a:spcPct val="0"/>
        </a:spcAft>
        <a:buFont typeface="Arial" charset="0"/>
        <a:buChar char="»"/>
        <a:defRPr sz="2300" kern="1200">
          <a:solidFill>
            <a:schemeClr val="tx1"/>
          </a:solidFill>
          <a:latin typeface="+mn-lt"/>
          <a:ea typeface="+mn-ea"/>
          <a:cs typeface="+mn-cs"/>
        </a:defRPr>
      </a:lvl5pPr>
      <a:lvl6pPr marL="2866711" indent="-260610" algn="l" defTabSz="1042441"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7931" indent="-260610" algn="l" defTabSz="1042441"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09153" indent="-260610" algn="l" defTabSz="1042441"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0372" indent="-260610" algn="l" defTabSz="1042441"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2441" rtl="0" eaLnBrk="1" latinLnBrk="0" hangingPunct="1">
        <a:defRPr sz="2100" kern="1200">
          <a:solidFill>
            <a:schemeClr val="tx1"/>
          </a:solidFill>
          <a:latin typeface="+mn-lt"/>
          <a:ea typeface="+mn-ea"/>
          <a:cs typeface="+mn-cs"/>
        </a:defRPr>
      </a:lvl1pPr>
      <a:lvl2pPr marL="521220" algn="l" defTabSz="1042441" rtl="0" eaLnBrk="1" latinLnBrk="0" hangingPunct="1">
        <a:defRPr sz="2100" kern="1200">
          <a:solidFill>
            <a:schemeClr val="tx1"/>
          </a:solidFill>
          <a:latin typeface="+mn-lt"/>
          <a:ea typeface="+mn-ea"/>
          <a:cs typeface="+mn-cs"/>
        </a:defRPr>
      </a:lvl2pPr>
      <a:lvl3pPr marL="1042441" algn="l" defTabSz="1042441" rtl="0" eaLnBrk="1" latinLnBrk="0" hangingPunct="1">
        <a:defRPr sz="2100" kern="1200">
          <a:solidFill>
            <a:schemeClr val="tx1"/>
          </a:solidFill>
          <a:latin typeface="+mn-lt"/>
          <a:ea typeface="+mn-ea"/>
          <a:cs typeface="+mn-cs"/>
        </a:defRPr>
      </a:lvl3pPr>
      <a:lvl4pPr marL="1563661" algn="l" defTabSz="1042441" rtl="0" eaLnBrk="1" latinLnBrk="0" hangingPunct="1">
        <a:defRPr sz="2100" kern="1200">
          <a:solidFill>
            <a:schemeClr val="tx1"/>
          </a:solidFill>
          <a:latin typeface="+mn-lt"/>
          <a:ea typeface="+mn-ea"/>
          <a:cs typeface="+mn-cs"/>
        </a:defRPr>
      </a:lvl4pPr>
      <a:lvl5pPr marL="2084880" algn="l" defTabSz="1042441" rtl="0" eaLnBrk="1" latinLnBrk="0" hangingPunct="1">
        <a:defRPr sz="2100" kern="1200">
          <a:solidFill>
            <a:schemeClr val="tx1"/>
          </a:solidFill>
          <a:latin typeface="+mn-lt"/>
          <a:ea typeface="+mn-ea"/>
          <a:cs typeface="+mn-cs"/>
        </a:defRPr>
      </a:lvl5pPr>
      <a:lvl6pPr marL="2606101" algn="l" defTabSz="1042441" rtl="0" eaLnBrk="1" latinLnBrk="0" hangingPunct="1">
        <a:defRPr sz="2100" kern="1200">
          <a:solidFill>
            <a:schemeClr val="tx1"/>
          </a:solidFill>
          <a:latin typeface="+mn-lt"/>
          <a:ea typeface="+mn-ea"/>
          <a:cs typeface="+mn-cs"/>
        </a:defRPr>
      </a:lvl6pPr>
      <a:lvl7pPr marL="3127323" algn="l" defTabSz="1042441" rtl="0" eaLnBrk="1" latinLnBrk="0" hangingPunct="1">
        <a:defRPr sz="2100" kern="1200">
          <a:solidFill>
            <a:schemeClr val="tx1"/>
          </a:solidFill>
          <a:latin typeface="+mn-lt"/>
          <a:ea typeface="+mn-ea"/>
          <a:cs typeface="+mn-cs"/>
        </a:defRPr>
      </a:lvl7pPr>
      <a:lvl8pPr marL="3648541" algn="l" defTabSz="1042441" rtl="0" eaLnBrk="1" latinLnBrk="0" hangingPunct="1">
        <a:defRPr sz="2100" kern="1200">
          <a:solidFill>
            <a:schemeClr val="tx1"/>
          </a:solidFill>
          <a:latin typeface="+mn-lt"/>
          <a:ea typeface="+mn-ea"/>
          <a:cs typeface="+mn-cs"/>
        </a:defRPr>
      </a:lvl8pPr>
      <a:lvl9pPr marL="4169762" algn="l" defTabSz="1042441" rtl="0" eaLnBrk="1" latinLnBrk="0" hangingPunct="1">
        <a:defRPr sz="21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1065216"/>
            <a:ext cx="10693400" cy="6496050"/>
          </a:xfrm>
          <a:prstGeom prst="rect">
            <a:avLst/>
          </a:prstGeom>
          <a:solidFill>
            <a:srgbClr val="3B5AF7">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defTabSz="1042441" fontAlgn="auto">
              <a:spcBef>
                <a:spcPts val="0"/>
              </a:spcBef>
              <a:spcAft>
                <a:spcPts val="0"/>
              </a:spcAft>
              <a:tabLst>
                <a:tab pos="2957534" algn="l"/>
              </a:tabLst>
              <a:defRPr/>
            </a:pPr>
            <a:endParaRPr lang="en-GB" dirty="0">
              <a:solidFill>
                <a:prstClr val="white"/>
              </a:solidFill>
            </a:endParaRPr>
          </a:p>
        </p:txBody>
      </p:sp>
      <p:sp>
        <p:nvSpPr>
          <p:cNvPr id="5" name="Rounded Rectangle 4">
            <a:hlinkClick r:id="rId3" action="ppaction://hlinksldjump"/>
          </p:cNvPr>
          <p:cNvSpPr/>
          <p:nvPr/>
        </p:nvSpPr>
        <p:spPr>
          <a:xfrm>
            <a:off x="540690" y="7108721"/>
            <a:ext cx="2143140" cy="285752"/>
          </a:xfrm>
          <a:prstGeom prst="roundRect">
            <a:avLst/>
          </a:prstGeom>
          <a:solidFill>
            <a:srgbClr val="3B5AF7"/>
          </a:solidFill>
          <a:ln/>
        </p:spPr>
        <p:style>
          <a:lnRef idx="0">
            <a:schemeClr val="accent1"/>
          </a:lnRef>
          <a:fillRef idx="3">
            <a:schemeClr val="accent1"/>
          </a:fillRef>
          <a:effectRef idx="3">
            <a:schemeClr val="accent1"/>
          </a:effectRef>
          <a:fontRef idx="minor">
            <a:schemeClr val="lt1"/>
          </a:fontRef>
        </p:style>
        <p:txBody>
          <a:bodyPr lIns="91392" tIns="45696" rIns="91392" bIns="45696" anchor="ctr"/>
          <a:lstStyle/>
          <a:p>
            <a:pPr algn="ctr" defTabSz="1042441" fontAlgn="auto">
              <a:spcBef>
                <a:spcPts val="0"/>
              </a:spcBef>
              <a:spcAft>
                <a:spcPts val="0"/>
              </a:spcAft>
              <a:defRPr/>
            </a:pPr>
            <a:r>
              <a:rPr lang="en-GB" sz="1300" b="1" dirty="0">
                <a:solidFill>
                  <a:prstClr val="white"/>
                </a:solidFill>
                <a:effectLst>
                  <a:outerShdw blurRad="50800" dist="38100" dir="2700000" algn="tl" rotWithShape="0">
                    <a:prstClr val="black">
                      <a:alpha val="40000"/>
                    </a:prstClr>
                  </a:outerShdw>
                </a:effectLst>
                <a:latin typeface="Verdana" pitchFamily="34" charset="0"/>
              </a:rPr>
              <a:t>Return to Routemap</a:t>
            </a:r>
          </a:p>
        </p:txBody>
      </p:sp>
      <p:pic>
        <p:nvPicPr>
          <p:cNvPr id="6150" name="Picture 5"/>
          <p:cNvPicPr>
            <a:picLocks noChangeAspect="1" noChangeArrowheads="1"/>
          </p:cNvPicPr>
          <p:nvPr userDrawn="1"/>
        </p:nvPicPr>
        <p:blipFill>
          <a:blip r:embed="rId4" cstate="print"/>
          <a:srcRect/>
          <a:stretch>
            <a:fillRect/>
          </a:stretch>
        </p:blipFill>
        <p:spPr bwMode="auto">
          <a:xfrm>
            <a:off x="8802689" y="180975"/>
            <a:ext cx="1685925" cy="588963"/>
          </a:xfrm>
          <a:prstGeom prst="rect">
            <a:avLst/>
          </a:prstGeom>
          <a:noFill/>
          <a:ln w="9525">
            <a:noFill/>
            <a:miter lim="800000"/>
            <a:headEnd/>
            <a:tailEnd/>
          </a:ln>
        </p:spPr>
      </p:pic>
    </p:spTree>
    <p:extLst>
      <p:ext uri="{BB962C8B-B14F-4D97-AF65-F5344CB8AC3E}">
        <p14:creationId xmlns:p14="http://schemas.microsoft.com/office/powerpoint/2010/main" val="4178031874"/>
      </p:ext>
    </p:extLst>
  </p:cSld>
  <p:clrMap bg1="lt1" tx1="dk1" bg2="lt2" tx2="dk2" accent1="accent1" accent2="accent2" accent3="accent3" accent4="accent4" accent5="accent5" accent6="accent6" hlink="hlink" folHlink="folHlink"/>
  <p:sldLayoutIdLst>
    <p:sldLayoutId id="2147483699" r:id="rId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6960" algn="ctr" rtl="0" fontAlgn="base">
        <a:spcBef>
          <a:spcPct val="0"/>
        </a:spcBef>
        <a:spcAft>
          <a:spcPct val="0"/>
        </a:spcAft>
        <a:defRPr sz="4400">
          <a:solidFill>
            <a:schemeClr val="tx1"/>
          </a:solidFill>
          <a:latin typeface="Calibri" pitchFamily="34" charset="0"/>
        </a:defRPr>
      </a:lvl6pPr>
      <a:lvl7pPr marL="913915" algn="ctr" rtl="0" fontAlgn="base">
        <a:spcBef>
          <a:spcPct val="0"/>
        </a:spcBef>
        <a:spcAft>
          <a:spcPct val="0"/>
        </a:spcAft>
        <a:defRPr sz="4400">
          <a:solidFill>
            <a:schemeClr val="tx1"/>
          </a:solidFill>
          <a:latin typeface="Calibri" pitchFamily="34" charset="0"/>
        </a:defRPr>
      </a:lvl7pPr>
      <a:lvl8pPr marL="1370874" algn="ctr" rtl="0" fontAlgn="base">
        <a:spcBef>
          <a:spcPct val="0"/>
        </a:spcBef>
        <a:spcAft>
          <a:spcPct val="0"/>
        </a:spcAft>
        <a:defRPr sz="4400">
          <a:solidFill>
            <a:schemeClr val="tx1"/>
          </a:solidFill>
          <a:latin typeface="Calibri" pitchFamily="34" charset="0"/>
        </a:defRPr>
      </a:lvl8pPr>
      <a:lvl9pPr marL="1827831" algn="ctr" rtl="0" fontAlgn="base">
        <a:spcBef>
          <a:spcPct val="0"/>
        </a:spcBef>
        <a:spcAft>
          <a:spcPct val="0"/>
        </a:spcAft>
        <a:defRPr sz="4400">
          <a:solidFill>
            <a:schemeClr val="tx1"/>
          </a:solidFill>
          <a:latin typeface="Calibri" pitchFamily="34" charset="0"/>
        </a:defRPr>
      </a:lvl9pPr>
    </p:titleStyle>
    <p:bodyStyle>
      <a:lvl1pPr marL="342719" indent="-342719"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557" indent="-285599" algn="l" rtl="0" eaLnBrk="0" fontAlgn="base" hangingPunct="0">
        <a:spcBef>
          <a:spcPct val="20000"/>
        </a:spcBef>
        <a:spcAft>
          <a:spcPct val="0"/>
        </a:spcAft>
        <a:buFont typeface="Arial" charset="0"/>
        <a:buChar char="–"/>
        <a:defRPr sz="2900" kern="1200">
          <a:solidFill>
            <a:schemeClr val="tx1"/>
          </a:solidFill>
          <a:latin typeface="+mn-lt"/>
          <a:ea typeface="+mn-ea"/>
          <a:cs typeface="+mn-cs"/>
        </a:defRPr>
      </a:lvl2pPr>
      <a:lvl3pPr marL="1142395" indent="-22848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599352" indent="-228480" algn="l" rtl="0" eaLnBrk="0" fontAlgn="base" hangingPunct="0">
        <a:spcBef>
          <a:spcPct val="20000"/>
        </a:spcBef>
        <a:spcAft>
          <a:spcPct val="0"/>
        </a:spcAft>
        <a:buFont typeface="Arial" charset="0"/>
        <a:buChar char="–"/>
        <a:defRPr sz="2100" kern="1200">
          <a:solidFill>
            <a:schemeClr val="tx1"/>
          </a:solidFill>
          <a:latin typeface="+mn-lt"/>
          <a:ea typeface="+mn-ea"/>
          <a:cs typeface="+mn-cs"/>
        </a:defRPr>
      </a:lvl4pPr>
      <a:lvl5pPr marL="2056311" indent="-228480" algn="l" rtl="0" eaLnBrk="0" fontAlgn="base" hangingPunct="0">
        <a:spcBef>
          <a:spcPct val="20000"/>
        </a:spcBef>
        <a:spcAft>
          <a:spcPct val="0"/>
        </a:spcAft>
        <a:buFont typeface="Arial" charset="0"/>
        <a:buChar char="»"/>
        <a:defRPr sz="2100" kern="1200">
          <a:solidFill>
            <a:schemeClr val="tx1"/>
          </a:solidFill>
          <a:latin typeface="+mn-lt"/>
          <a:ea typeface="+mn-ea"/>
          <a:cs typeface="+mn-cs"/>
        </a:defRPr>
      </a:lvl5pPr>
      <a:lvl6pPr marL="2513269"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2970227"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427186"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3884143"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en-US"/>
      </a:defPPr>
      <a:lvl1pPr marL="0" algn="l" defTabSz="913915" rtl="0" eaLnBrk="1" latinLnBrk="0" hangingPunct="1">
        <a:defRPr sz="1800" kern="1200">
          <a:solidFill>
            <a:schemeClr val="tx1"/>
          </a:solidFill>
          <a:latin typeface="+mn-lt"/>
          <a:ea typeface="+mn-ea"/>
          <a:cs typeface="+mn-cs"/>
        </a:defRPr>
      </a:lvl1pPr>
      <a:lvl2pPr marL="456960" algn="l" defTabSz="913915" rtl="0" eaLnBrk="1" latinLnBrk="0" hangingPunct="1">
        <a:defRPr sz="1800" kern="1200">
          <a:solidFill>
            <a:schemeClr val="tx1"/>
          </a:solidFill>
          <a:latin typeface="+mn-lt"/>
          <a:ea typeface="+mn-ea"/>
          <a:cs typeface="+mn-cs"/>
        </a:defRPr>
      </a:lvl2pPr>
      <a:lvl3pPr marL="913915" algn="l" defTabSz="913915" rtl="0" eaLnBrk="1" latinLnBrk="0" hangingPunct="1">
        <a:defRPr sz="1800" kern="1200">
          <a:solidFill>
            <a:schemeClr val="tx1"/>
          </a:solidFill>
          <a:latin typeface="+mn-lt"/>
          <a:ea typeface="+mn-ea"/>
          <a:cs typeface="+mn-cs"/>
        </a:defRPr>
      </a:lvl3pPr>
      <a:lvl4pPr marL="1370874" algn="l" defTabSz="913915" rtl="0" eaLnBrk="1" latinLnBrk="0" hangingPunct="1">
        <a:defRPr sz="1800" kern="1200">
          <a:solidFill>
            <a:schemeClr val="tx1"/>
          </a:solidFill>
          <a:latin typeface="+mn-lt"/>
          <a:ea typeface="+mn-ea"/>
          <a:cs typeface="+mn-cs"/>
        </a:defRPr>
      </a:lvl4pPr>
      <a:lvl5pPr marL="1827831" algn="l" defTabSz="913915" rtl="0" eaLnBrk="1" latinLnBrk="0" hangingPunct="1">
        <a:defRPr sz="1800" kern="1200">
          <a:solidFill>
            <a:schemeClr val="tx1"/>
          </a:solidFill>
          <a:latin typeface="+mn-lt"/>
          <a:ea typeface="+mn-ea"/>
          <a:cs typeface="+mn-cs"/>
        </a:defRPr>
      </a:lvl5pPr>
      <a:lvl6pPr marL="2284791" algn="l" defTabSz="913915" rtl="0" eaLnBrk="1" latinLnBrk="0" hangingPunct="1">
        <a:defRPr sz="1800" kern="1200">
          <a:solidFill>
            <a:schemeClr val="tx1"/>
          </a:solidFill>
          <a:latin typeface="+mn-lt"/>
          <a:ea typeface="+mn-ea"/>
          <a:cs typeface="+mn-cs"/>
        </a:defRPr>
      </a:lvl6pPr>
      <a:lvl7pPr marL="2741749" algn="l" defTabSz="913915" rtl="0" eaLnBrk="1" latinLnBrk="0" hangingPunct="1">
        <a:defRPr sz="1800" kern="1200">
          <a:solidFill>
            <a:schemeClr val="tx1"/>
          </a:solidFill>
          <a:latin typeface="+mn-lt"/>
          <a:ea typeface="+mn-ea"/>
          <a:cs typeface="+mn-cs"/>
        </a:defRPr>
      </a:lvl7pPr>
      <a:lvl8pPr marL="3198706" algn="l" defTabSz="913915" rtl="0" eaLnBrk="1" latinLnBrk="0" hangingPunct="1">
        <a:defRPr sz="1800" kern="1200">
          <a:solidFill>
            <a:schemeClr val="tx1"/>
          </a:solidFill>
          <a:latin typeface="+mn-lt"/>
          <a:ea typeface="+mn-ea"/>
          <a:cs typeface="+mn-cs"/>
        </a:defRPr>
      </a:lvl8pPr>
      <a:lvl9pPr marL="3655664" algn="l" defTabSz="913915"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1065216"/>
            <a:ext cx="10693400" cy="6496050"/>
          </a:xfrm>
          <a:prstGeom prst="rect">
            <a:avLst/>
          </a:prstGeom>
          <a:solidFill>
            <a:srgbClr val="3B5AF7">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defTabSz="1042441" fontAlgn="auto">
              <a:spcBef>
                <a:spcPts val="0"/>
              </a:spcBef>
              <a:spcAft>
                <a:spcPts val="0"/>
              </a:spcAft>
              <a:tabLst>
                <a:tab pos="2957534" algn="l"/>
              </a:tabLst>
              <a:defRPr/>
            </a:pPr>
            <a:endParaRPr lang="en-GB" dirty="0">
              <a:solidFill>
                <a:prstClr val="white"/>
              </a:solidFill>
            </a:endParaRPr>
          </a:p>
        </p:txBody>
      </p:sp>
      <p:sp>
        <p:nvSpPr>
          <p:cNvPr id="5" name="Rounded Rectangle 4">
            <a:hlinkClick r:id="rId3" action="ppaction://hlinksldjump"/>
          </p:cNvPr>
          <p:cNvSpPr/>
          <p:nvPr/>
        </p:nvSpPr>
        <p:spPr>
          <a:xfrm>
            <a:off x="540690" y="7108721"/>
            <a:ext cx="2143140" cy="285752"/>
          </a:xfrm>
          <a:prstGeom prst="roundRect">
            <a:avLst/>
          </a:prstGeom>
          <a:solidFill>
            <a:srgbClr val="3B5AF7"/>
          </a:solidFill>
          <a:ln/>
        </p:spPr>
        <p:style>
          <a:lnRef idx="0">
            <a:schemeClr val="accent1"/>
          </a:lnRef>
          <a:fillRef idx="3">
            <a:schemeClr val="accent1"/>
          </a:fillRef>
          <a:effectRef idx="3">
            <a:schemeClr val="accent1"/>
          </a:effectRef>
          <a:fontRef idx="minor">
            <a:schemeClr val="lt1"/>
          </a:fontRef>
        </p:style>
        <p:txBody>
          <a:bodyPr lIns="91392" tIns="45696" rIns="91392" bIns="45696" anchor="ctr"/>
          <a:lstStyle/>
          <a:p>
            <a:pPr algn="ctr" defTabSz="1042441" fontAlgn="auto">
              <a:spcBef>
                <a:spcPts val="0"/>
              </a:spcBef>
              <a:spcAft>
                <a:spcPts val="0"/>
              </a:spcAft>
              <a:defRPr/>
            </a:pPr>
            <a:r>
              <a:rPr lang="en-GB" sz="1300" b="1" dirty="0">
                <a:solidFill>
                  <a:prstClr val="white"/>
                </a:solidFill>
                <a:effectLst>
                  <a:outerShdw blurRad="50800" dist="38100" dir="2700000" algn="tl" rotWithShape="0">
                    <a:prstClr val="black">
                      <a:alpha val="40000"/>
                    </a:prstClr>
                  </a:outerShdw>
                </a:effectLst>
                <a:latin typeface="Verdana" pitchFamily="34" charset="0"/>
              </a:rPr>
              <a:t>Return to Routemap</a:t>
            </a:r>
          </a:p>
        </p:txBody>
      </p:sp>
      <p:pic>
        <p:nvPicPr>
          <p:cNvPr id="6150" name="Picture 5"/>
          <p:cNvPicPr>
            <a:picLocks noChangeAspect="1" noChangeArrowheads="1"/>
          </p:cNvPicPr>
          <p:nvPr userDrawn="1"/>
        </p:nvPicPr>
        <p:blipFill>
          <a:blip r:embed="rId4" cstate="print"/>
          <a:srcRect/>
          <a:stretch>
            <a:fillRect/>
          </a:stretch>
        </p:blipFill>
        <p:spPr bwMode="auto">
          <a:xfrm>
            <a:off x="8802689" y="180975"/>
            <a:ext cx="1685925" cy="588963"/>
          </a:xfrm>
          <a:prstGeom prst="rect">
            <a:avLst/>
          </a:prstGeom>
          <a:noFill/>
          <a:ln w="9525">
            <a:noFill/>
            <a:miter lim="800000"/>
            <a:headEnd/>
            <a:tailEnd/>
          </a:ln>
        </p:spPr>
      </p:pic>
    </p:spTree>
    <p:extLst>
      <p:ext uri="{BB962C8B-B14F-4D97-AF65-F5344CB8AC3E}">
        <p14:creationId xmlns:p14="http://schemas.microsoft.com/office/powerpoint/2010/main" val="1599374631"/>
      </p:ext>
    </p:extLst>
  </p:cSld>
  <p:clrMap bg1="lt1" tx1="dk1" bg2="lt2" tx2="dk2" accent1="accent1" accent2="accent2" accent3="accent3" accent4="accent4" accent5="accent5" accent6="accent6" hlink="hlink" folHlink="folHlink"/>
  <p:sldLayoutIdLst>
    <p:sldLayoutId id="2147483701" r:id="rId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6960" algn="ctr" rtl="0" fontAlgn="base">
        <a:spcBef>
          <a:spcPct val="0"/>
        </a:spcBef>
        <a:spcAft>
          <a:spcPct val="0"/>
        </a:spcAft>
        <a:defRPr sz="4400">
          <a:solidFill>
            <a:schemeClr val="tx1"/>
          </a:solidFill>
          <a:latin typeface="Calibri" pitchFamily="34" charset="0"/>
        </a:defRPr>
      </a:lvl6pPr>
      <a:lvl7pPr marL="913915" algn="ctr" rtl="0" fontAlgn="base">
        <a:spcBef>
          <a:spcPct val="0"/>
        </a:spcBef>
        <a:spcAft>
          <a:spcPct val="0"/>
        </a:spcAft>
        <a:defRPr sz="4400">
          <a:solidFill>
            <a:schemeClr val="tx1"/>
          </a:solidFill>
          <a:latin typeface="Calibri" pitchFamily="34" charset="0"/>
        </a:defRPr>
      </a:lvl7pPr>
      <a:lvl8pPr marL="1370874" algn="ctr" rtl="0" fontAlgn="base">
        <a:spcBef>
          <a:spcPct val="0"/>
        </a:spcBef>
        <a:spcAft>
          <a:spcPct val="0"/>
        </a:spcAft>
        <a:defRPr sz="4400">
          <a:solidFill>
            <a:schemeClr val="tx1"/>
          </a:solidFill>
          <a:latin typeface="Calibri" pitchFamily="34" charset="0"/>
        </a:defRPr>
      </a:lvl8pPr>
      <a:lvl9pPr marL="1827831" algn="ctr" rtl="0" fontAlgn="base">
        <a:spcBef>
          <a:spcPct val="0"/>
        </a:spcBef>
        <a:spcAft>
          <a:spcPct val="0"/>
        </a:spcAft>
        <a:defRPr sz="4400">
          <a:solidFill>
            <a:schemeClr val="tx1"/>
          </a:solidFill>
          <a:latin typeface="Calibri" pitchFamily="34" charset="0"/>
        </a:defRPr>
      </a:lvl9pPr>
    </p:titleStyle>
    <p:bodyStyle>
      <a:lvl1pPr marL="342719" indent="-342719"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557" indent="-285599" algn="l" rtl="0" eaLnBrk="0" fontAlgn="base" hangingPunct="0">
        <a:spcBef>
          <a:spcPct val="20000"/>
        </a:spcBef>
        <a:spcAft>
          <a:spcPct val="0"/>
        </a:spcAft>
        <a:buFont typeface="Arial" charset="0"/>
        <a:buChar char="–"/>
        <a:defRPr sz="2900" kern="1200">
          <a:solidFill>
            <a:schemeClr val="tx1"/>
          </a:solidFill>
          <a:latin typeface="+mn-lt"/>
          <a:ea typeface="+mn-ea"/>
          <a:cs typeface="+mn-cs"/>
        </a:defRPr>
      </a:lvl2pPr>
      <a:lvl3pPr marL="1142395" indent="-22848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599352" indent="-228480" algn="l" rtl="0" eaLnBrk="0" fontAlgn="base" hangingPunct="0">
        <a:spcBef>
          <a:spcPct val="20000"/>
        </a:spcBef>
        <a:spcAft>
          <a:spcPct val="0"/>
        </a:spcAft>
        <a:buFont typeface="Arial" charset="0"/>
        <a:buChar char="–"/>
        <a:defRPr sz="2100" kern="1200">
          <a:solidFill>
            <a:schemeClr val="tx1"/>
          </a:solidFill>
          <a:latin typeface="+mn-lt"/>
          <a:ea typeface="+mn-ea"/>
          <a:cs typeface="+mn-cs"/>
        </a:defRPr>
      </a:lvl4pPr>
      <a:lvl5pPr marL="2056311" indent="-228480" algn="l" rtl="0" eaLnBrk="0" fontAlgn="base" hangingPunct="0">
        <a:spcBef>
          <a:spcPct val="20000"/>
        </a:spcBef>
        <a:spcAft>
          <a:spcPct val="0"/>
        </a:spcAft>
        <a:buFont typeface="Arial" charset="0"/>
        <a:buChar char="»"/>
        <a:defRPr sz="2100" kern="1200">
          <a:solidFill>
            <a:schemeClr val="tx1"/>
          </a:solidFill>
          <a:latin typeface="+mn-lt"/>
          <a:ea typeface="+mn-ea"/>
          <a:cs typeface="+mn-cs"/>
        </a:defRPr>
      </a:lvl5pPr>
      <a:lvl6pPr marL="2513269"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2970227"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427186"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3884143"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en-US"/>
      </a:defPPr>
      <a:lvl1pPr marL="0" algn="l" defTabSz="913915" rtl="0" eaLnBrk="1" latinLnBrk="0" hangingPunct="1">
        <a:defRPr sz="1800" kern="1200">
          <a:solidFill>
            <a:schemeClr val="tx1"/>
          </a:solidFill>
          <a:latin typeface="+mn-lt"/>
          <a:ea typeface="+mn-ea"/>
          <a:cs typeface="+mn-cs"/>
        </a:defRPr>
      </a:lvl1pPr>
      <a:lvl2pPr marL="456960" algn="l" defTabSz="913915" rtl="0" eaLnBrk="1" latinLnBrk="0" hangingPunct="1">
        <a:defRPr sz="1800" kern="1200">
          <a:solidFill>
            <a:schemeClr val="tx1"/>
          </a:solidFill>
          <a:latin typeface="+mn-lt"/>
          <a:ea typeface="+mn-ea"/>
          <a:cs typeface="+mn-cs"/>
        </a:defRPr>
      </a:lvl2pPr>
      <a:lvl3pPr marL="913915" algn="l" defTabSz="913915" rtl="0" eaLnBrk="1" latinLnBrk="0" hangingPunct="1">
        <a:defRPr sz="1800" kern="1200">
          <a:solidFill>
            <a:schemeClr val="tx1"/>
          </a:solidFill>
          <a:latin typeface="+mn-lt"/>
          <a:ea typeface="+mn-ea"/>
          <a:cs typeface="+mn-cs"/>
        </a:defRPr>
      </a:lvl3pPr>
      <a:lvl4pPr marL="1370874" algn="l" defTabSz="913915" rtl="0" eaLnBrk="1" latinLnBrk="0" hangingPunct="1">
        <a:defRPr sz="1800" kern="1200">
          <a:solidFill>
            <a:schemeClr val="tx1"/>
          </a:solidFill>
          <a:latin typeface="+mn-lt"/>
          <a:ea typeface="+mn-ea"/>
          <a:cs typeface="+mn-cs"/>
        </a:defRPr>
      </a:lvl4pPr>
      <a:lvl5pPr marL="1827831" algn="l" defTabSz="913915" rtl="0" eaLnBrk="1" latinLnBrk="0" hangingPunct="1">
        <a:defRPr sz="1800" kern="1200">
          <a:solidFill>
            <a:schemeClr val="tx1"/>
          </a:solidFill>
          <a:latin typeface="+mn-lt"/>
          <a:ea typeface="+mn-ea"/>
          <a:cs typeface="+mn-cs"/>
        </a:defRPr>
      </a:lvl5pPr>
      <a:lvl6pPr marL="2284791" algn="l" defTabSz="913915" rtl="0" eaLnBrk="1" latinLnBrk="0" hangingPunct="1">
        <a:defRPr sz="1800" kern="1200">
          <a:solidFill>
            <a:schemeClr val="tx1"/>
          </a:solidFill>
          <a:latin typeface="+mn-lt"/>
          <a:ea typeface="+mn-ea"/>
          <a:cs typeface="+mn-cs"/>
        </a:defRPr>
      </a:lvl6pPr>
      <a:lvl7pPr marL="2741749" algn="l" defTabSz="913915" rtl="0" eaLnBrk="1" latinLnBrk="0" hangingPunct="1">
        <a:defRPr sz="1800" kern="1200">
          <a:solidFill>
            <a:schemeClr val="tx1"/>
          </a:solidFill>
          <a:latin typeface="+mn-lt"/>
          <a:ea typeface="+mn-ea"/>
          <a:cs typeface="+mn-cs"/>
        </a:defRPr>
      </a:lvl7pPr>
      <a:lvl8pPr marL="3198706" algn="l" defTabSz="913915" rtl="0" eaLnBrk="1" latinLnBrk="0" hangingPunct="1">
        <a:defRPr sz="1800" kern="1200">
          <a:solidFill>
            <a:schemeClr val="tx1"/>
          </a:solidFill>
          <a:latin typeface="+mn-lt"/>
          <a:ea typeface="+mn-ea"/>
          <a:cs typeface="+mn-cs"/>
        </a:defRPr>
      </a:lvl8pPr>
      <a:lvl9pPr marL="3655664" algn="l" defTabSz="913915"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1065216"/>
            <a:ext cx="10693400" cy="6496050"/>
          </a:xfrm>
          <a:prstGeom prst="rect">
            <a:avLst/>
          </a:prstGeom>
          <a:solidFill>
            <a:srgbClr val="3B5AF7">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defTabSz="1042441" fontAlgn="auto">
              <a:spcBef>
                <a:spcPts val="0"/>
              </a:spcBef>
              <a:spcAft>
                <a:spcPts val="0"/>
              </a:spcAft>
              <a:tabLst>
                <a:tab pos="2957534" algn="l"/>
              </a:tabLst>
              <a:defRPr/>
            </a:pPr>
            <a:endParaRPr lang="en-GB" dirty="0">
              <a:solidFill>
                <a:prstClr val="white"/>
              </a:solidFill>
            </a:endParaRPr>
          </a:p>
        </p:txBody>
      </p:sp>
      <p:sp>
        <p:nvSpPr>
          <p:cNvPr id="5" name="Rounded Rectangle 4">
            <a:hlinkClick r:id="rId3" action="ppaction://hlinksldjump"/>
          </p:cNvPr>
          <p:cNvSpPr/>
          <p:nvPr/>
        </p:nvSpPr>
        <p:spPr>
          <a:xfrm>
            <a:off x="540690" y="7108721"/>
            <a:ext cx="2143140" cy="285752"/>
          </a:xfrm>
          <a:prstGeom prst="roundRect">
            <a:avLst/>
          </a:prstGeom>
          <a:solidFill>
            <a:srgbClr val="3B5AF7"/>
          </a:solidFill>
          <a:ln/>
        </p:spPr>
        <p:style>
          <a:lnRef idx="0">
            <a:schemeClr val="accent1"/>
          </a:lnRef>
          <a:fillRef idx="3">
            <a:schemeClr val="accent1"/>
          </a:fillRef>
          <a:effectRef idx="3">
            <a:schemeClr val="accent1"/>
          </a:effectRef>
          <a:fontRef idx="minor">
            <a:schemeClr val="lt1"/>
          </a:fontRef>
        </p:style>
        <p:txBody>
          <a:bodyPr lIns="91392" tIns="45696" rIns="91392" bIns="45696" anchor="ctr"/>
          <a:lstStyle/>
          <a:p>
            <a:pPr algn="ctr" defTabSz="1042441" fontAlgn="auto">
              <a:spcBef>
                <a:spcPts val="0"/>
              </a:spcBef>
              <a:spcAft>
                <a:spcPts val="0"/>
              </a:spcAft>
              <a:defRPr/>
            </a:pPr>
            <a:r>
              <a:rPr lang="en-GB" sz="1300" b="1" dirty="0">
                <a:solidFill>
                  <a:prstClr val="white"/>
                </a:solidFill>
                <a:effectLst>
                  <a:outerShdw blurRad="50800" dist="38100" dir="2700000" algn="tl" rotWithShape="0">
                    <a:prstClr val="black">
                      <a:alpha val="40000"/>
                    </a:prstClr>
                  </a:outerShdw>
                </a:effectLst>
                <a:latin typeface="Verdana" pitchFamily="34" charset="0"/>
              </a:rPr>
              <a:t>Return to Routemap</a:t>
            </a:r>
          </a:p>
        </p:txBody>
      </p:sp>
      <p:pic>
        <p:nvPicPr>
          <p:cNvPr id="6150" name="Picture 5"/>
          <p:cNvPicPr>
            <a:picLocks noChangeAspect="1" noChangeArrowheads="1"/>
          </p:cNvPicPr>
          <p:nvPr userDrawn="1"/>
        </p:nvPicPr>
        <p:blipFill>
          <a:blip r:embed="rId4" cstate="print"/>
          <a:srcRect/>
          <a:stretch>
            <a:fillRect/>
          </a:stretch>
        </p:blipFill>
        <p:spPr bwMode="auto">
          <a:xfrm>
            <a:off x="8802689" y="180975"/>
            <a:ext cx="1685925" cy="588963"/>
          </a:xfrm>
          <a:prstGeom prst="rect">
            <a:avLst/>
          </a:prstGeom>
          <a:noFill/>
          <a:ln w="9525">
            <a:noFill/>
            <a:miter lim="800000"/>
            <a:headEnd/>
            <a:tailEnd/>
          </a:ln>
        </p:spPr>
      </p:pic>
    </p:spTree>
    <p:extLst>
      <p:ext uri="{BB962C8B-B14F-4D97-AF65-F5344CB8AC3E}">
        <p14:creationId xmlns:p14="http://schemas.microsoft.com/office/powerpoint/2010/main" val="3120102675"/>
      </p:ext>
    </p:extLst>
  </p:cSld>
  <p:clrMap bg1="lt1" tx1="dk1" bg2="lt2" tx2="dk2" accent1="accent1" accent2="accent2" accent3="accent3" accent4="accent4" accent5="accent5" accent6="accent6" hlink="hlink" folHlink="folHlink"/>
  <p:sldLayoutIdLst>
    <p:sldLayoutId id="2147483703" r:id="rId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6960" algn="ctr" rtl="0" fontAlgn="base">
        <a:spcBef>
          <a:spcPct val="0"/>
        </a:spcBef>
        <a:spcAft>
          <a:spcPct val="0"/>
        </a:spcAft>
        <a:defRPr sz="4400">
          <a:solidFill>
            <a:schemeClr val="tx1"/>
          </a:solidFill>
          <a:latin typeface="Calibri" pitchFamily="34" charset="0"/>
        </a:defRPr>
      </a:lvl6pPr>
      <a:lvl7pPr marL="913915" algn="ctr" rtl="0" fontAlgn="base">
        <a:spcBef>
          <a:spcPct val="0"/>
        </a:spcBef>
        <a:spcAft>
          <a:spcPct val="0"/>
        </a:spcAft>
        <a:defRPr sz="4400">
          <a:solidFill>
            <a:schemeClr val="tx1"/>
          </a:solidFill>
          <a:latin typeface="Calibri" pitchFamily="34" charset="0"/>
        </a:defRPr>
      </a:lvl7pPr>
      <a:lvl8pPr marL="1370874" algn="ctr" rtl="0" fontAlgn="base">
        <a:spcBef>
          <a:spcPct val="0"/>
        </a:spcBef>
        <a:spcAft>
          <a:spcPct val="0"/>
        </a:spcAft>
        <a:defRPr sz="4400">
          <a:solidFill>
            <a:schemeClr val="tx1"/>
          </a:solidFill>
          <a:latin typeface="Calibri" pitchFamily="34" charset="0"/>
        </a:defRPr>
      </a:lvl8pPr>
      <a:lvl9pPr marL="1827831" algn="ctr" rtl="0" fontAlgn="base">
        <a:spcBef>
          <a:spcPct val="0"/>
        </a:spcBef>
        <a:spcAft>
          <a:spcPct val="0"/>
        </a:spcAft>
        <a:defRPr sz="4400">
          <a:solidFill>
            <a:schemeClr val="tx1"/>
          </a:solidFill>
          <a:latin typeface="Calibri" pitchFamily="34" charset="0"/>
        </a:defRPr>
      </a:lvl9pPr>
    </p:titleStyle>
    <p:bodyStyle>
      <a:lvl1pPr marL="342719" indent="-342719"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557" indent="-285599" algn="l" rtl="0" eaLnBrk="0" fontAlgn="base" hangingPunct="0">
        <a:spcBef>
          <a:spcPct val="20000"/>
        </a:spcBef>
        <a:spcAft>
          <a:spcPct val="0"/>
        </a:spcAft>
        <a:buFont typeface="Arial" charset="0"/>
        <a:buChar char="–"/>
        <a:defRPr sz="2900" kern="1200">
          <a:solidFill>
            <a:schemeClr val="tx1"/>
          </a:solidFill>
          <a:latin typeface="+mn-lt"/>
          <a:ea typeface="+mn-ea"/>
          <a:cs typeface="+mn-cs"/>
        </a:defRPr>
      </a:lvl2pPr>
      <a:lvl3pPr marL="1142395" indent="-22848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599352" indent="-228480" algn="l" rtl="0" eaLnBrk="0" fontAlgn="base" hangingPunct="0">
        <a:spcBef>
          <a:spcPct val="20000"/>
        </a:spcBef>
        <a:spcAft>
          <a:spcPct val="0"/>
        </a:spcAft>
        <a:buFont typeface="Arial" charset="0"/>
        <a:buChar char="–"/>
        <a:defRPr sz="2100" kern="1200">
          <a:solidFill>
            <a:schemeClr val="tx1"/>
          </a:solidFill>
          <a:latin typeface="+mn-lt"/>
          <a:ea typeface="+mn-ea"/>
          <a:cs typeface="+mn-cs"/>
        </a:defRPr>
      </a:lvl4pPr>
      <a:lvl5pPr marL="2056311" indent="-228480" algn="l" rtl="0" eaLnBrk="0" fontAlgn="base" hangingPunct="0">
        <a:spcBef>
          <a:spcPct val="20000"/>
        </a:spcBef>
        <a:spcAft>
          <a:spcPct val="0"/>
        </a:spcAft>
        <a:buFont typeface="Arial" charset="0"/>
        <a:buChar char="»"/>
        <a:defRPr sz="2100" kern="1200">
          <a:solidFill>
            <a:schemeClr val="tx1"/>
          </a:solidFill>
          <a:latin typeface="+mn-lt"/>
          <a:ea typeface="+mn-ea"/>
          <a:cs typeface="+mn-cs"/>
        </a:defRPr>
      </a:lvl5pPr>
      <a:lvl6pPr marL="2513269"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2970227"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427186"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3884143" indent="-228480" algn="l" defTabSz="913915"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en-US"/>
      </a:defPPr>
      <a:lvl1pPr marL="0" algn="l" defTabSz="913915" rtl="0" eaLnBrk="1" latinLnBrk="0" hangingPunct="1">
        <a:defRPr sz="1800" kern="1200">
          <a:solidFill>
            <a:schemeClr val="tx1"/>
          </a:solidFill>
          <a:latin typeface="+mn-lt"/>
          <a:ea typeface="+mn-ea"/>
          <a:cs typeface="+mn-cs"/>
        </a:defRPr>
      </a:lvl1pPr>
      <a:lvl2pPr marL="456960" algn="l" defTabSz="913915" rtl="0" eaLnBrk="1" latinLnBrk="0" hangingPunct="1">
        <a:defRPr sz="1800" kern="1200">
          <a:solidFill>
            <a:schemeClr val="tx1"/>
          </a:solidFill>
          <a:latin typeface="+mn-lt"/>
          <a:ea typeface="+mn-ea"/>
          <a:cs typeface="+mn-cs"/>
        </a:defRPr>
      </a:lvl2pPr>
      <a:lvl3pPr marL="913915" algn="l" defTabSz="913915" rtl="0" eaLnBrk="1" latinLnBrk="0" hangingPunct="1">
        <a:defRPr sz="1800" kern="1200">
          <a:solidFill>
            <a:schemeClr val="tx1"/>
          </a:solidFill>
          <a:latin typeface="+mn-lt"/>
          <a:ea typeface="+mn-ea"/>
          <a:cs typeface="+mn-cs"/>
        </a:defRPr>
      </a:lvl3pPr>
      <a:lvl4pPr marL="1370874" algn="l" defTabSz="913915" rtl="0" eaLnBrk="1" latinLnBrk="0" hangingPunct="1">
        <a:defRPr sz="1800" kern="1200">
          <a:solidFill>
            <a:schemeClr val="tx1"/>
          </a:solidFill>
          <a:latin typeface="+mn-lt"/>
          <a:ea typeface="+mn-ea"/>
          <a:cs typeface="+mn-cs"/>
        </a:defRPr>
      </a:lvl4pPr>
      <a:lvl5pPr marL="1827831" algn="l" defTabSz="913915" rtl="0" eaLnBrk="1" latinLnBrk="0" hangingPunct="1">
        <a:defRPr sz="1800" kern="1200">
          <a:solidFill>
            <a:schemeClr val="tx1"/>
          </a:solidFill>
          <a:latin typeface="+mn-lt"/>
          <a:ea typeface="+mn-ea"/>
          <a:cs typeface="+mn-cs"/>
        </a:defRPr>
      </a:lvl5pPr>
      <a:lvl6pPr marL="2284791" algn="l" defTabSz="913915" rtl="0" eaLnBrk="1" latinLnBrk="0" hangingPunct="1">
        <a:defRPr sz="1800" kern="1200">
          <a:solidFill>
            <a:schemeClr val="tx1"/>
          </a:solidFill>
          <a:latin typeface="+mn-lt"/>
          <a:ea typeface="+mn-ea"/>
          <a:cs typeface="+mn-cs"/>
        </a:defRPr>
      </a:lvl6pPr>
      <a:lvl7pPr marL="2741749" algn="l" defTabSz="913915" rtl="0" eaLnBrk="1" latinLnBrk="0" hangingPunct="1">
        <a:defRPr sz="1800" kern="1200">
          <a:solidFill>
            <a:schemeClr val="tx1"/>
          </a:solidFill>
          <a:latin typeface="+mn-lt"/>
          <a:ea typeface="+mn-ea"/>
          <a:cs typeface="+mn-cs"/>
        </a:defRPr>
      </a:lvl7pPr>
      <a:lvl8pPr marL="3198706" algn="l" defTabSz="913915" rtl="0" eaLnBrk="1" latinLnBrk="0" hangingPunct="1">
        <a:defRPr sz="1800" kern="1200">
          <a:solidFill>
            <a:schemeClr val="tx1"/>
          </a:solidFill>
          <a:latin typeface="+mn-lt"/>
          <a:ea typeface="+mn-ea"/>
          <a:cs typeface="+mn-cs"/>
        </a:defRPr>
      </a:lvl8pPr>
      <a:lvl9pPr marL="3655664" algn="l" defTabSz="91391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6.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3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9.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2.xml"/></Relationships>
</file>

<file path=ppt/slides/_rels/slide24.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3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6.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3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9.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5.png"/><Relationship Id="rId1" Type="http://schemas.openxmlformats.org/officeDocument/2006/relationships/slideLayout" Target="../slideLayouts/slideLayout32.xml"/></Relationships>
</file>

<file path=ppt/slides/_rels/slide3.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4.xml"/><Relationship Id="rId1" Type="http://schemas.openxmlformats.org/officeDocument/2006/relationships/slideLayout" Target="../slideLayouts/slideLayout32.xml"/></Relationships>
</file>

<file path=ppt/slides/_rels/slide30.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6.png"/><Relationship Id="rId1" Type="http://schemas.openxmlformats.org/officeDocument/2006/relationships/slideLayout" Target="../slideLayouts/slideLayout32.xml"/></Relationships>
</file>

<file path=ppt/slides/_rels/slide31.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3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35.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32.xml"/></Relationships>
</file>

<file path=ppt/slides/_rels/slide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38.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32.xml"/></Relationships>
</file>

<file path=ppt/slides/_rels/slide39.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28.xml"/><Relationship Id="rId18" Type="http://schemas.openxmlformats.org/officeDocument/2006/relationships/slide" Target="slide32.xml"/><Relationship Id="rId3" Type="http://schemas.openxmlformats.org/officeDocument/2006/relationships/slide" Target="slide6.xml"/><Relationship Id="rId21" Type="http://schemas.openxmlformats.org/officeDocument/2006/relationships/slide" Target="slide27.xml"/><Relationship Id="rId7" Type="http://schemas.openxmlformats.org/officeDocument/2006/relationships/slide" Target="slide26.xml"/><Relationship Id="rId12" Type="http://schemas.openxmlformats.org/officeDocument/2006/relationships/slide" Target="slide12.xml"/><Relationship Id="rId17" Type="http://schemas.openxmlformats.org/officeDocument/2006/relationships/slide" Target="slide24.xml"/><Relationship Id="rId2" Type="http://schemas.openxmlformats.org/officeDocument/2006/relationships/slide" Target="slide10.xml"/><Relationship Id="rId16" Type="http://schemas.openxmlformats.org/officeDocument/2006/relationships/slide" Target="slide16.xml"/><Relationship Id="rId20" Type="http://schemas.openxmlformats.org/officeDocument/2006/relationships/slide" Target="slide7.xml"/><Relationship Id="rId1" Type="http://schemas.openxmlformats.org/officeDocument/2006/relationships/slideLayout" Target="../slideLayouts/slideLayout1.xml"/><Relationship Id="rId6" Type="http://schemas.openxmlformats.org/officeDocument/2006/relationships/slide" Target="slide23.xml"/><Relationship Id="rId11" Type="http://schemas.openxmlformats.org/officeDocument/2006/relationships/slide" Target="slide20.xml"/><Relationship Id="rId5" Type="http://schemas.openxmlformats.org/officeDocument/2006/relationships/slide" Target="slide13.xml"/><Relationship Id="rId15" Type="http://schemas.openxmlformats.org/officeDocument/2006/relationships/slide" Target="slide33.xml"/><Relationship Id="rId23" Type="http://schemas.openxmlformats.org/officeDocument/2006/relationships/slide" Target="slide40.xml"/><Relationship Id="rId10" Type="http://schemas.openxmlformats.org/officeDocument/2006/relationships/slide" Target="slide8.xml"/><Relationship Id="rId19" Type="http://schemas.openxmlformats.org/officeDocument/2006/relationships/slide" Target="slide35.xml"/><Relationship Id="rId4" Type="http://schemas.openxmlformats.org/officeDocument/2006/relationships/slide" Target="slide22.xml"/><Relationship Id="rId9" Type="http://schemas.openxmlformats.org/officeDocument/2006/relationships/slide" Target="slide21.xml"/><Relationship Id="rId14" Type="http://schemas.openxmlformats.org/officeDocument/2006/relationships/slide" Target="slide15.xml"/><Relationship Id="rId22" Type="http://schemas.openxmlformats.org/officeDocument/2006/relationships/slide" Target="slide39.xml"/></Relationships>
</file>

<file path=ppt/slides/_rels/slide40.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3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4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8.png"/><Relationship Id="rId1" Type="http://schemas.openxmlformats.org/officeDocument/2006/relationships/slideLayout" Target="../slideLayouts/slideLayout32.xml"/></Relationships>
</file>

<file path=ppt/slides/_rels/slide43.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3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45.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32.xml"/></Relationships>
</file>

<file path=ppt/slides/_rels/slide46.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3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48.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3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5.xml.rels><?xml version="1.0" encoding="UTF-8" standalone="yes"?>
<Relationships xmlns="http://schemas.openxmlformats.org/package/2006/relationships"><Relationship Id="rId8" Type="http://schemas.openxmlformats.org/officeDocument/2006/relationships/slide" Target="slide24.xml"/><Relationship Id="rId3" Type="http://schemas.openxmlformats.org/officeDocument/2006/relationships/slide" Target="slide46.xml"/><Relationship Id="rId7" Type="http://schemas.openxmlformats.org/officeDocument/2006/relationships/slide" Target="slide48.xml"/><Relationship Id="rId12" Type="http://schemas.openxmlformats.org/officeDocument/2006/relationships/slide" Target="slide15.xml"/><Relationship Id="rId2" Type="http://schemas.openxmlformats.org/officeDocument/2006/relationships/slide" Target="slide38.xml"/><Relationship Id="rId1" Type="http://schemas.openxmlformats.org/officeDocument/2006/relationships/slideLayout" Target="../slideLayouts/slideLayout17.xml"/><Relationship Id="rId6" Type="http://schemas.openxmlformats.org/officeDocument/2006/relationships/slide" Target="slide36.xml"/><Relationship Id="rId11" Type="http://schemas.openxmlformats.org/officeDocument/2006/relationships/slide" Target="slide39.xml"/><Relationship Id="rId5" Type="http://schemas.openxmlformats.org/officeDocument/2006/relationships/slide" Target="slide47.xml"/><Relationship Id="rId10" Type="http://schemas.openxmlformats.org/officeDocument/2006/relationships/slide" Target="slide40.xml"/><Relationship Id="rId4" Type="http://schemas.openxmlformats.org/officeDocument/2006/relationships/slide" Target="slide4.xml"/><Relationship Id="rId9" Type="http://schemas.openxmlformats.org/officeDocument/2006/relationships/slide" Target="slide35.xml"/></Relationships>
</file>

<file path=ppt/slides/_rels/slide6.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32.xml"/></Relationships>
</file>

<file path=ppt/slides/_rels/slide7.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image" Target="../media/image2.png"/><Relationship Id="rId1" Type="http://schemas.openxmlformats.org/officeDocument/2006/relationships/slideLayout" Target="../slideLayouts/slideLayout32.xml"/></Relationships>
</file>

<file path=ppt/slides/_rels/slide8.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image" Target="../media/image3.png"/><Relationship Id="rId1" Type="http://schemas.openxmlformats.org/officeDocument/2006/relationships/slideLayout" Target="../slideLayouts/slideLayout3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32BC32C-E7AA-41FE-B169-CC4358ABAD34}" type="slidenum">
              <a:rPr lang="en-GB" smtClean="0"/>
              <a:t>1</a:t>
            </a:fld>
            <a:endParaRPr lang="en-GB"/>
          </a:p>
        </p:txBody>
      </p:sp>
      <p:sp>
        <p:nvSpPr>
          <p:cNvPr id="3" name="Rectangle 2"/>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1098228" y="1908423"/>
            <a:ext cx="5040560" cy="2739211"/>
          </a:xfrm>
          <a:prstGeom prst="rect">
            <a:avLst/>
          </a:prstGeom>
        </p:spPr>
        <p:txBody>
          <a:bodyPr wrap="square">
            <a:spAutoFit/>
          </a:bodyPr>
          <a:lstStyle/>
          <a:p>
            <a:endParaRPr lang="en-GB" sz="2400" b="1" dirty="0" smtClean="0">
              <a:solidFill>
                <a:srgbClr val="C4D600"/>
              </a:solidFill>
              <a:latin typeface="Azo Sans Thin" pitchFamily="34" charset="0"/>
            </a:endParaRPr>
          </a:p>
          <a:p>
            <a:endParaRPr lang="en-GB" sz="2400" b="1" dirty="0" smtClean="0">
              <a:solidFill>
                <a:srgbClr val="C4D600"/>
              </a:solidFill>
              <a:latin typeface="Azo Sans Thin" pitchFamily="34" charset="0"/>
            </a:endParaRPr>
          </a:p>
          <a:p>
            <a:r>
              <a:rPr lang="en-GB" sz="2800" b="1" dirty="0" smtClean="0">
                <a:solidFill>
                  <a:srgbClr val="C4D600"/>
                </a:solidFill>
                <a:latin typeface="Azo Sans Thin" pitchFamily="34" charset="0"/>
              </a:rPr>
              <a:t>INTERNATIONAL </a:t>
            </a:r>
            <a:r>
              <a:rPr lang="en-GB" sz="2800" b="1" dirty="0">
                <a:solidFill>
                  <a:srgbClr val="C4D600"/>
                </a:solidFill>
                <a:latin typeface="Azo Sans Thin" pitchFamily="34" charset="0"/>
              </a:rPr>
              <a:t>GCSE </a:t>
            </a:r>
          </a:p>
          <a:p>
            <a:r>
              <a:rPr lang="en-GB" sz="2800" b="1" dirty="0">
                <a:solidFill>
                  <a:srgbClr val="97999B"/>
                </a:solidFill>
                <a:latin typeface="Azo Sans" pitchFamily="34" charset="0"/>
              </a:rPr>
              <a:t>MATHEMATICS </a:t>
            </a:r>
            <a:r>
              <a:rPr lang="en-GB" sz="2800" dirty="0">
                <a:latin typeface="Azo Sans" pitchFamily="34" charset="0"/>
              </a:rPr>
              <a:t> </a:t>
            </a:r>
          </a:p>
          <a:p>
            <a:r>
              <a:rPr lang="en-GB" sz="1600" dirty="0">
                <a:solidFill>
                  <a:srgbClr val="97999B"/>
                </a:solidFill>
                <a:latin typeface="Azo Sans" pitchFamily="34" charset="0"/>
              </a:rPr>
              <a:t>2 year </a:t>
            </a:r>
            <a:r>
              <a:rPr lang="en-GB" sz="1600" dirty="0" smtClean="0">
                <a:solidFill>
                  <a:srgbClr val="97999B"/>
                </a:solidFill>
                <a:latin typeface="Azo Sans" pitchFamily="34" charset="0"/>
              </a:rPr>
              <a:t>Extension Tier</a:t>
            </a:r>
          </a:p>
          <a:p>
            <a:endParaRPr lang="en-GB" sz="1400" dirty="0">
              <a:solidFill>
                <a:srgbClr val="97999B"/>
              </a:solidFill>
              <a:latin typeface="Azo Sans" pitchFamily="34" charset="0"/>
            </a:endParaRPr>
          </a:p>
          <a:p>
            <a:endParaRPr lang="en-GB" sz="1400" dirty="0">
              <a:solidFill>
                <a:srgbClr val="97999B"/>
              </a:solidFill>
              <a:latin typeface="Azo Sans" pitchFamily="34" charset="0"/>
            </a:endParaRPr>
          </a:p>
          <a:p>
            <a:endParaRPr lang="en-US" sz="24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2244" y="11875"/>
            <a:ext cx="1800000" cy="1512975"/>
          </a:xfrm>
          <a:prstGeom prst="rect">
            <a:avLst/>
          </a:prstGeom>
        </p:spPr>
      </p:pic>
      <p:cxnSp>
        <p:nvCxnSpPr>
          <p:cNvPr id="6" name="Straight Connector 5"/>
          <p:cNvCxnSpPr/>
          <p:nvPr/>
        </p:nvCxnSpPr>
        <p:spPr>
          <a:xfrm>
            <a:off x="738188" y="3869548"/>
            <a:ext cx="5112568" cy="0"/>
          </a:xfrm>
          <a:prstGeom prst="line">
            <a:avLst/>
          </a:prstGeom>
          <a:ln w="38100">
            <a:solidFill>
              <a:srgbClr val="97999B"/>
            </a:solidFill>
          </a:ln>
        </p:spPr>
        <p:style>
          <a:lnRef idx="1">
            <a:schemeClr val="dk1"/>
          </a:lnRef>
          <a:fillRef idx="0">
            <a:schemeClr val="dk1"/>
          </a:fillRef>
          <a:effectRef idx="0">
            <a:schemeClr val="dk1"/>
          </a:effectRef>
          <a:fontRef idx="minor">
            <a:schemeClr val="tx1"/>
          </a:fontRef>
        </p:style>
      </p:cxnSp>
      <p:sp>
        <p:nvSpPr>
          <p:cNvPr id="7" name="Rectangle 6"/>
          <p:cNvSpPr/>
          <p:nvPr/>
        </p:nvSpPr>
        <p:spPr>
          <a:xfrm>
            <a:off x="1083421" y="4009785"/>
            <a:ext cx="5346700" cy="492443"/>
          </a:xfrm>
          <a:prstGeom prst="rect">
            <a:avLst/>
          </a:prstGeom>
        </p:spPr>
        <p:txBody>
          <a:bodyPr>
            <a:spAutoFit/>
          </a:bodyPr>
          <a:lstStyle/>
          <a:p>
            <a:r>
              <a:rPr lang="en-GB" sz="1400" dirty="0">
                <a:solidFill>
                  <a:srgbClr val="97999B"/>
                </a:solidFill>
                <a:latin typeface="Azo Sans" pitchFamily="34" charset="0"/>
              </a:rPr>
              <a:t>Route Map </a:t>
            </a:r>
          </a:p>
          <a:p>
            <a:r>
              <a:rPr lang="en-GB" sz="1200" dirty="0">
                <a:solidFill>
                  <a:srgbClr val="97999B"/>
                </a:solidFill>
                <a:latin typeface="Azo Sans" pitchFamily="34" charset="0"/>
              </a:rPr>
              <a:t>(First assessment in 2018 specification)</a:t>
            </a:r>
            <a:endParaRPr lang="en-US" sz="1200" dirty="0">
              <a:solidFill>
                <a:srgbClr val="97999B"/>
              </a:solidFill>
              <a:latin typeface="Azo Sans" pitchFamily="34" charset="0"/>
            </a:endParaRPr>
          </a:p>
        </p:txBody>
      </p:sp>
    </p:spTree>
    <p:extLst>
      <p:ext uri="{BB962C8B-B14F-4D97-AF65-F5344CB8AC3E}">
        <p14:creationId xmlns:p14="http://schemas.microsoft.com/office/powerpoint/2010/main" val="575970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87376366"/>
              </p:ext>
            </p:extLst>
          </p:nvPr>
        </p:nvGraphicFramePr>
        <p:xfrm>
          <a:off x="378149" y="1404367"/>
          <a:ext cx="9865096" cy="5280819"/>
        </p:xfrm>
        <a:graphic>
          <a:graphicData uri="http://schemas.openxmlformats.org/drawingml/2006/table">
            <a:tbl>
              <a:tblPr firstRow="1" bandRow="1">
                <a:tableStyleId>{073A0DAA-6AF3-43AB-8588-CEC1D06C72B9}</a:tableStyleId>
              </a:tblPr>
              <a:tblGrid>
                <a:gridCol w="720080"/>
                <a:gridCol w="5112568"/>
                <a:gridCol w="4032448"/>
              </a:tblGrid>
              <a:tr h="432048">
                <a:tc>
                  <a:txBody>
                    <a:bodyPr/>
                    <a:lstStyle/>
                    <a:p>
                      <a:endParaRPr lang="en-GB" sz="1700" dirty="0">
                        <a:effectLst>
                          <a:outerShdw blurRad="38100" dist="38100" dir="2700000" algn="tl">
                            <a:srgbClr val="000000">
                              <a:alpha val="43137"/>
                            </a:srgbClr>
                          </a:outerShdw>
                        </a:effectLst>
                        <a:latin typeface="Verdana" pitchFamily="34" charset="0"/>
                      </a:endParaRPr>
                    </a:p>
                  </a:txBody>
                  <a:tcPr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rPr>
                        <a:t>:</a:t>
                      </a:r>
                      <a:endParaRPr lang="en-GB" sz="1700" dirty="0">
                        <a:effectLst>
                          <a:outerShdw blurRad="38100" dist="38100" dir="2700000" algn="tl">
                            <a:srgbClr val="000000">
                              <a:alpha val="43137"/>
                            </a:srgbClr>
                          </a:outerShdw>
                        </a:effectLst>
                        <a:latin typeface="Verdana" pitchFamily="34" charset="0"/>
                      </a:endParaRPr>
                    </a:p>
                  </a:txBody>
                  <a:tcPr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anchor="ctr"/>
                </a:tc>
              </a:tr>
              <a:tr h="411486">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N1</a:t>
                      </a:r>
                    </a:p>
                  </a:txBody>
                  <a:tcPr marT="45723" marB="45723">
                    <a:solidFill>
                      <a:schemeClr val="tx2"/>
                    </a:solidFill>
                  </a:tcPr>
                </a:tc>
                <a:tc>
                  <a:txBody>
                    <a:bodyPr/>
                    <a:lstStyle/>
                    <a:p>
                      <a:pPr marL="171450" marR="0" indent="-17145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lang="en-GB" sz="1100" dirty="0" smtClean="0">
                          <a:effectLst/>
                          <a:latin typeface="Arial"/>
                          <a:ea typeface="Arial"/>
                        </a:rPr>
                        <a:t>order positive and negative integers, decimals and fractions</a:t>
                      </a:r>
                      <a:endParaRPr lang="en-GB" sz="1100" b="0" kern="1200" dirty="0" smtClean="0">
                        <a:solidFill>
                          <a:schemeClr val="dk1"/>
                        </a:solidFill>
                        <a:latin typeface="Arial" pitchFamily="34" charset="0"/>
                        <a:ea typeface="+mn-ea"/>
                        <a:cs typeface="Arial" pitchFamily="34" charset="0"/>
                      </a:endParaRPr>
                    </a:p>
                  </a:txBody>
                  <a:tcPr marT="45723" marB="45723"/>
                </a:tc>
                <a:tc>
                  <a:txBody>
                    <a:bodyPr/>
                    <a:lstStyle/>
                    <a:p>
                      <a:pPr>
                        <a:lnSpc>
                          <a:spcPct val="150000"/>
                        </a:lnSpc>
                        <a:buFont typeface="Wingdings" pitchFamily="2" charset="2"/>
                        <a:buChar char="Ø"/>
                      </a:pPr>
                      <a:endParaRPr lang="en-GB" sz="1100" b="1" kern="1200" dirty="0" smtClean="0">
                        <a:solidFill>
                          <a:srgbClr val="FF0000"/>
                        </a:solidFill>
                        <a:latin typeface="Arial" pitchFamily="34" charset="0"/>
                        <a:ea typeface="+mn-ea"/>
                        <a:cs typeface="Arial" pitchFamily="34" charset="0"/>
                      </a:endParaRPr>
                    </a:p>
                  </a:txBody>
                  <a:tcPr marT="45723" marB="45723"/>
                </a:tc>
              </a:tr>
              <a:tr h="987595">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N2</a:t>
                      </a:r>
                    </a:p>
                  </a:txBody>
                  <a:tcPr marT="45723" marB="45723">
                    <a:solidFill>
                      <a:schemeClr val="tx2"/>
                    </a:solidFill>
                  </a:tcPr>
                </a:tc>
                <a:tc>
                  <a:txBody>
                    <a:bodyPr/>
                    <a:lstStyle/>
                    <a:p>
                      <a:pPr marL="171450" indent="-171450">
                        <a:spcBef>
                          <a:spcPts val="400"/>
                        </a:spcBef>
                        <a:spcAft>
                          <a:spcPts val="400"/>
                        </a:spcAft>
                        <a:buFont typeface="Wingdings" panose="05000000000000000000" pitchFamily="2" charset="2"/>
                        <a:buChar char="Ø"/>
                      </a:pPr>
                      <a:r>
                        <a:rPr lang="en-GB" sz="1100" dirty="0" smtClean="0">
                          <a:effectLst/>
                          <a:latin typeface="Arial"/>
                          <a:ea typeface="Arial"/>
                        </a:rPr>
                        <a:t>apply the four operations, including formal written methods, to integers, decimals and simple fractions (proper and improper), and mixed numbers – all both positive and negative</a:t>
                      </a:r>
                      <a:endParaRPr lang="en-GB" sz="1200" dirty="0" smtClean="0">
                        <a:effectLst/>
                        <a:latin typeface="Times New Roman"/>
                        <a:ea typeface="Times New Roman"/>
                      </a:endParaRPr>
                    </a:p>
                    <a:p>
                      <a:pPr marL="171450" indent="-171450">
                        <a:buFont typeface="Wingdings" panose="05000000000000000000" pitchFamily="2" charset="2"/>
                        <a:buChar char="Ø"/>
                      </a:pPr>
                      <a:r>
                        <a:rPr lang="en-GB" sz="1100" dirty="0" smtClean="0">
                          <a:effectLst/>
                          <a:latin typeface="Arial"/>
                          <a:ea typeface="Arial"/>
                        </a:rPr>
                        <a:t>understand and use place value (</a:t>
                      </a:r>
                      <a:r>
                        <a:rPr lang="en-GB" sz="1100" dirty="0" err="1" smtClean="0">
                          <a:effectLst/>
                          <a:latin typeface="Arial"/>
                          <a:ea typeface="Arial"/>
                        </a:rPr>
                        <a:t>eg</a:t>
                      </a:r>
                      <a:r>
                        <a:rPr lang="en-GB" sz="1100" dirty="0" smtClean="0">
                          <a:effectLst/>
                          <a:latin typeface="Arial"/>
                          <a:ea typeface="Arial"/>
                        </a:rPr>
                        <a:t> when working with very large or very small numbers, and when calculating with decimals)</a:t>
                      </a:r>
                      <a:endParaRPr lang="en-GB" sz="1100" b="0" kern="1200" dirty="0" smtClean="0">
                        <a:solidFill>
                          <a:schemeClr val="dk1"/>
                        </a:solidFill>
                        <a:latin typeface="Arial" pitchFamily="34" charset="0"/>
                        <a:ea typeface="+mn-ea"/>
                        <a:cs typeface="Arial" pitchFamily="34" charset="0"/>
                      </a:endParaRPr>
                    </a:p>
                  </a:txBody>
                  <a:tcPr marT="45723" marB="45723"/>
                </a:tc>
                <a:tc>
                  <a:txBody>
                    <a:bodyPr/>
                    <a:lstStyle/>
                    <a:p>
                      <a:pPr>
                        <a:lnSpc>
                          <a:spcPct val="150000"/>
                        </a:lnSpc>
                        <a:buFont typeface="Wingdings" pitchFamily="2" charset="2"/>
                        <a:buChar char="Ø"/>
                      </a:pPr>
                      <a:r>
                        <a:rPr lang="en-GB" sz="1100" dirty="0" smtClean="0">
                          <a:effectLst/>
                          <a:latin typeface="Arial"/>
                          <a:ea typeface="Arial"/>
                        </a:rPr>
                        <a:t>including questions set in context</a:t>
                      </a:r>
                      <a:endParaRPr lang="en-GB" sz="1100" b="1" kern="1200" dirty="0" smtClean="0">
                        <a:solidFill>
                          <a:srgbClr val="FF0000"/>
                        </a:solidFill>
                        <a:latin typeface="Arial" pitchFamily="34" charset="0"/>
                        <a:ea typeface="+mn-ea"/>
                        <a:cs typeface="Arial" pitchFamily="34" charset="0"/>
                      </a:endParaRPr>
                    </a:p>
                  </a:txBody>
                  <a:tcPr marT="45723" marB="45723"/>
                </a:tc>
              </a:tr>
              <a:tr h="411478">
                <a:tc>
                  <a:txBody>
                    <a:bodyPr/>
                    <a:lstStyle/>
                    <a:p>
                      <a:pPr algn="ctr">
                        <a:lnSpc>
                          <a:spcPct val="100000"/>
                        </a:lnSpc>
                        <a:buFont typeface="Wingdings" pitchFamily="2" charset="2"/>
                        <a:buNone/>
                      </a:pPr>
                      <a:r>
                        <a:rPr lang="en-GB" sz="2100" b="0" dirty="0" smtClean="0">
                          <a:latin typeface="Arial" pitchFamily="34" charset="0"/>
                          <a:cs typeface="Arial" pitchFamily="34" charset="0"/>
                        </a:rPr>
                        <a:t>N7</a:t>
                      </a:r>
                    </a:p>
                  </a:txBody>
                  <a:tcPr marT="45719" marB="45719">
                    <a:solidFill>
                      <a:schemeClr val="tx2"/>
                    </a:solidFill>
                  </a:tcPr>
                </a:tc>
                <a:tc>
                  <a:txBody>
                    <a:bodyPr/>
                    <a:lstStyle/>
                    <a:p>
                      <a:pPr marL="171450" marR="0" indent="-17145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b="0" baseline="0" dirty="0" smtClean="0">
                          <a:latin typeface="Arial" pitchFamily="34" charset="0"/>
                          <a:cs typeface="Arial" pitchFamily="34" charset="0"/>
                        </a:rPr>
                        <a:t>Calculate exactly with fractions</a:t>
                      </a:r>
                      <a:endParaRPr lang="en-GB" sz="1100" b="0" dirty="0" smtClean="0">
                        <a:latin typeface="Arial" pitchFamily="34" charset="0"/>
                        <a:cs typeface="Arial" pitchFamily="34" charset="0"/>
                      </a:endParaRPr>
                    </a:p>
                  </a:txBody>
                  <a:tcPr marT="45719" marB="45719"/>
                </a:tc>
                <a:tc>
                  <a:txBody>
                    <a:bodyPr/>
                    <a:lstStyle/>
                    <a:p>
                      <a:pPr>
                        <a:lnSpc>
                          <a:spcPct val="150000"/>
                        </a:lnSpc>
                        <a:buFont typeface="Wingdings" pitchFamily="2" charset="2"/>
                        <a:buChar char="Ø"/>
                      </a:pPr>
                      <a:endParaRPr lang="en-GB" sz="1100" b="0" baseline="0" dirty="0" smtClean="0">
                        <a:solidFill>
                          <a:schemeClr val="tx1"/>
                        </a:solidFill>
                        <a:latin typeface="Arial" pitchFamily="34" charset="0"/>
                        <a:cs typeface="Arial" pitchFamily="34" charset="0"/>
                      </a:endParaRPr>
                    </a:p>
                  </a:txBody>
                  <a:tcPr marT="45719" marB="45719"/>
                </a:tc>
              </a:tr>
              <a:tr h="595529">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N10</a:t>
                      </a:r>
                    </a:p>
                  </a:txBody>
                  <a:tcPr marT="45723" marB="45723">
                    <a:solidFill>
                      <a:schemeClr val="tx2"/>
                    </a:solidFill>
                  </a:tcPr>
                </a:tc>
                <a:tc>
                  <a:txBody>
                    <a:bodyPr/>
                    <a:lstStyle/>
                    <a:p>
                      <a:pPr marL="171450" indent="-171450">
                        <a:lnSpc>
                          <a:spcPct val="150000"/>
                        </a:lnSpc>
                        <a:buFont typeface="Wingdings" panose="05000000000000000000" pitchFamily="2" charset="2"/>
                        <a:buChar char="Ø"/>
                      </a:pPr>
                      <a:r>
                        <a:rPr lang="en-GB" sz="1100" dirty="0" smtClean="0">
                          <a:effectLst/>
                          <a:latin typeface="Arial"/>
                          <a:ea typeface="Calibri"/>
                        </a:rPr>
                        <a:t>use calculators effectively and efficiently including </a:t>
                      </a:r>
                      <a:r>
                        <a:rPr lang="en-GB" sz="1100" dirty="0" err="1" smtClean="0">
                          <a:effectLst/>
                          <a:latin typeface="Arial"/>
                          <a:ea typeface="Calibri"/>
                        </a:rPr>
                        <a:t>trigonometrical</a:t>
                      </a:r>
                      <a:r>
                        <a:rPr lang="en-GB" sz="1100" dirty="0" smtClean="0">
                          <a:effectLst/>
                          <a:latin typeface="Arial"/>
                          <a:ea typeface="Calibri"/>
                        </a:rPr>
                        <a:t> functions</a:t>
                      </a:r>
                      <a:endParaRPr lang="en-GB" sz="1100" b="0" kern="1200" dirty="0" smtClean="0">
                        <a:solidFill>
                          <a:schemeClr val="dk1"/>
                        </a:solidFill>
                        <a:latin typeface="Arial" pitchFamily="34" charset="0"/>
                        <a:ea typeface="+mn-ea"/>
                        <a:cs typeface="Arial" pitchFamily="34" charset="0"/>
                      </a:endParaRPr>
                    </a:p>
                  </a:txBody>
                  <a:tcPr marT="45723" marB="45723"/>
                </a:tc>
                <a:tc>
                  <a:txBody>
                    <a:bodyPr/>
                    <a:lstStyle/>
                    <a:p>
                      <a:pPr>
                        <a:lnSpc>
                          <a:spcPct val="150000"/>
                        </a:lnSpc>
                        <a:buFont typeface="Wingdings" pitchFamily="2" charset="2"/>
                        <a:buNone/>
                      </a:pPr>
                      <a:endParaRPr lang="en-GB" sz="1100" b="1" kern="1200" dirty="0" smtClean="0">
                        <a:solidFill>
                          <a:srgbClr val="FF0000"/>
                        </a:solidFill>
                        <a:latin typeface="Arial" pitchFamily="34" charset="0"/>
                        <a:ea typeface="+mn-ea"/>
                        <a:cs typeface="Arial" pitchFamily="34" charset="0"/>
                      </a:endParaRPr>
                    </a:p>
                  </a:txBody>
                  <a:tcPr marT="45723" marB="45723"/>
                </a:tc>
              </a:tr>
              <a:tr h="1099611">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N12</a:t>
                      </a:r>
                    </a:p>
                  </a:txBody>
                  <a:tcPr marT="45723" marB="45723">
                    <a:solidFill>
                      <a:schemeClr val="tx2"/>
                    </a:solidFill>
                  </a:tcPr>
                </a:tc>
                <a:tc>
                  <a:txBody>
                    <a:bodyPr/>
                    <a:lstStyle/>
                    <a:p>
                      <a:pPr marL="171450" indent="-171450" algn="l">
                        <a:lnSpc>
                          <a:spcPct val="150000"/>
                        </a:lnSpc>
                        <a:buFont typeface="Wingdings" panose="05000000000000000000" pitchFamily="2" charset="2"/>
                        <a:buChar char="Ø"/>
                      </a:pPr>
                      <a:r>
                        <a:rPr lang="en-GB" sz="1100" kern="1200" dirty="0" smtClean="0">
                          <a:solidFill>
                            <a:schemeClr val="dk1"/>
                          </a:solidFill>
                          <a:effectLst/>
                          <a:latin typeface="Arial" panose="020B0604020202020204" pitchFamily="34" charset="0"/>
                          <a:ea typeface="+mn-ea"/>
                          <a:cs typeface="Arial" panose="020B0604020202020204" pitchFamily="34" charset="0"/>
                        </a:rPr>
                        <a:t>understand and use equivalent fractions, understand and use percentages, convert between fractions, terminating decimals and percentages</a:t>
                      </a:r>
                    </a:p>
                    <a:p>
                      <a:pPr marL="171450" indent="-171450" algn="l">
                        <a:lnSpc>
                          <a:spcPct val="150000"/>
                        </a:lnSpc>
                        <a:buFont typeface="Wingdings" panose="05000000000000000000" pitchFamily="2" charset="2"/>
                        <a:buChar char="Ø"/>
                      </a:pPr>
                      <a:r>
                        <a:rPr lang="en-GB" sz="1100" b="1" dirty="0" smtClean="0">
                          <a:effectLst/>
                          <a:latin typeface="Arial"/>
                          <a:ea typeface="Arial"/>
                        </a:rPr>
                        <a:t>convert between fractions and recurring decimals</a:t>
                      </a:r>
                      <a:endParaRPr lang="en-GB" sz="1100" b="1" baseline="0" dirty="0" smtClean="0">
                        <a:latin typeface="Arial" pitchFamily="34" charset="0"/>
                        <a:cs typeface="Arial" pitchFamily="34" charset="0"/>
                      </a:endParaRPr>
                    </a:p>
                  </a:txBody>
                  <a:tcPr marT="45721" marB="45721"/>
                </a:tc>
                <a:tc>
                  <a:txBody>
                    <a:bodyPr/>
                    <a:lstStyle/>
                    <a:p>
                      <a:pPr>
                        <a:lnSpc>
                          <a:spcPct val="150000"/>
                        </a:lnSpc>
                        <a:buFont typeface="Wingdings" pitchFamily="2" charset="2"/>
                        <a:buNone/>
                      </a:pPr>
                      <a:endParaRPr lang="en-GB" sz="1100" b="1" kern="1200" dirty="0" smtClean="0">
                        <a:solidFill>
                          <a:srgbClr val="FF0000"/>
                        </a:solidFill>
                        <a:latin typeface="Arial" pitchFamily="34" charset="0"/>
                        <a:ea typeface="+mn-ea"/>
                        <a:cs typeface="Arial" pitchFamily="34" charset="0"/>
                      </a:endParaRPr>
                    </a:p>
                  </a:txBody>
                  <a:tcPr marT="45723" marB="45723"/>
                </a:tc>
              </a:tr>
              <a:tr h="411486">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N13</a:t>
                      </a:r>
                    </a:p>
                  </a:txBody>
                  <a:tcPr marT="45723" marB="45723">
                    <a:solidFill>
                      <a:schemeClr val="tx2"/>
                    </a:solidFill>
                  </a:tcPr>
                </a:tc>
                <a:tc>
                  <a:txBody>
                    <a:bodyPr/>
                    <a:lstStyle/>
                    <a:p>
                      <a:pPr marL="171450" marR="0" indent="-17145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dirty="0" smtClean="0">
                          <a:effectLst/>
                          <a:latin typeface="Arial"/>
                          <a:ea typeface="Arial"/>
                        </a:rPr>
                        <a:t>interpret fractions, decimals and percentages as operators</a:t>
                      </a:r>
                      <a:endParaRPr lang="en-GB" sz="1100" b="0" dirty="0" smtClean="0">
                        <a:latin typeface="Arial" pitchFamily="34" charset="0"/>
                        <a:cs typeface="Arial" pitchFamily="34" charset="0"/>
                      </a:endParaRPr>
                    </a:p>
                  </a:txBody>
                  <a:tcPr marT="45721" marB="45721"/>
                </a:tc>
                <a:tc>
                  <a:txBody>
                    <a:bodyPr/>
                    <a:lstStyle/>
                    <a:p>
                      <a:pPr>
                        <a:lnSpc>
                          <a:spcPct val="150000"/>
                        </a:lnSpc>
                        <a:buFont typeface="Wingdings" pitchFamily="2" charset="2"/>
                        <a:buNone/>
                      </a:pPr>
                      <a:endParaRPr lang="en-GB" sz="1100" b="1" kern="1200" dirty="0" smtClean="0">
                        <a:solidFill>
                          <a:srgbClr val="FF0000"/>
                        </a:solidFill>
                        <a:latin typeface="Arial" pitchFamily="34" charset="0"/>
                        <a:ea typeface="+mn-ea"/>
                        <a:cs typeface="Arial" pitchFamily="34" charset="0"/>
                      </a:endParaRPr>
                    </a:p>
                  </a:txBody>
                  <a:tcPr marT="45723" marB="45723"/>
                </a:tc>
              </a:tr>
              <a:tr h="931586">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N14</a:t>
                      </a:r>
                    </a:p>
                  </a:txBody>
                  <a:tcPr marT="45723" marB="45723">
                    <a:solidFill>
                      <a:schemeClr val="tx2"/>
                    </a:solidFill>
                  </a:tcPr>
                </a:tc>
                <a:tc>
                  <a:txBody>
                    <a:bodyPr/>
                    <a:lstStyle/>
                    <a:p>
                      <a:pPr>
                        <a:spcBef>
                          <a:spcPts val="400"/>
                        </a:spcBef>
                        <a:spcAft>
                          <a:spcPts val="400"/>
                        </a:spcAft>
                      </a:pPr>
                      <a:r>
                        <a:rPr lang="en-GB" sz="1100" dirty="0" smtClean="0">
                          <a:effectLst/>
                          <a:latin typeface="Arial"/>
                          <a:ea typeface="HelveticaNeueLTStd-Roman"/>
                        </a:rPr>
                        <a:t>express one quantity as a fraction/percentage of another, where the fraction is less than 1 or greater than 1</a:t>
                      </a:r>
                      <a:endParaRPr lang="en-GB" sz="1200" dirty="0" smtClean="0">
                        <a:effectLst/>
                        <a:latin typeface="Times New Roman"/>
                        <a:ea typeface="Times New Roman"/>
                      </a:endParaRPr>
                    </a:p>
                    <a:p>
                      <a:pPr>
                        <a:spcBef>
                          <a:spcPts val="400"/>
                        </a:spcBef>
                        <a:spcAft>
                          <a:spcPts val="400"/>
                        </a:spcAft>
                      </a:pPr>
                      <a:r>
                        <a:rPr lang="en-GB" sz="1100" dirty="0" smtClean="0">
                          <a:effectLst/>
                          <a:latin typeface="Arial"/>
                          <a:ea typeface="HelveticaNeueLTStd-Roman"/>
                        </a:rPr>
                        <a:t>or</a:t>
                      </a:r>
                      <a:endParaRPr lang="en-GB" sz="1200" dirty="0" smtClean="0">
                        <a:effectLst/>
                        <a:latin typeface="Times New Roman"/>
                        <a:ea typeface="Times New Roman"/>
                      </a:endParaRPr>
                    </a:p>
                    <a:p>
                      <a:r>
                        <a:rPr lang="en-GB" sz="1100" dirty="0" smtClean="0">
                          <a:effectLst/>
                          <a:latin typeface="Arial"/>
                          <a:ea typeface="HelveticaNeueLTStd-Roman"/>
                        </a:rPr>
                        <a:t>the percentage is less than 100 or greater than 100</a:t>
                      </a:r>
                      <a:endParaRPr lang="en-GB" sz="1100" b="0" kern="1200" dirty="0" smtClean="0">
                        <a:solidFill>
                          <a:schemeClr val="dk1"/>
                        </a:solidFill>
                        <a:latin typeface="Arial" pitchFamily="34" charset="0"/>
                        <a:ea typeface="+mn-ea"/>
                        <a:cs typeface="Arial" pitchFamily="34" charset="0"/>
                      </a:endParaRPr>
                    </a:p>
                  </a:txBody>
                  <a:tcPr marT="45723" marB="45723"/>
                </a:tc>
                <a:tc>
                  <a:txBody>
                    <a:bodyPr/>
                    <a:lstStyle/>
                    <a:p>
                      <a:pPr>
                        <a:lnSpc>
                          <a:spcPct val="150000"/>
                        </a:lnSpc>
                        <a:buFont typeface="Wingdings" pitchFamily="2" charset="2"/>
                        <a:buNone/>
                      </a:pPr>
                      <a:endParaRPr lang="en-GB" sz="1100" b="1" kern="1200" dirty="0" smtClean="0">
                        <a:solidFill>
                          <a:srgbClr val="FF0000"/>
                        </a:solidFill>
                        <a:latin typeface="Arial" pitchFamily="34" charset="0"/>
                        <a:ea typeface="+mn-ea"/>
                        <a:cs typeface="Arial" pitchFamily="34" charset="0"/>
                      </a:endParaRPr>
                    </a:p>
                  </a:txBody>
                  <a:tcPr marT="45723" marB="45723"/>
                </a:tc>
              </a:tr>
            </a:tbl>
          </a:graphicData>
        </a:graphic>
      </p:graphicFrame>
      <p:sp>
        <p:nvSpPr>
          <p:cNvPr id="15376" name="TextBox 3"/>
          <p:cNvSpPr txBox="1">
            <a:spLocks noChangeArrowheads="1"/>
          </p:cNvSpPr>
          <p:nvPr/>
        </p:nvSpPr>
        <p:spPr bwMode="auto">
          <a:xfrm>
            <a:off x="450157" y="621745"/>
            <a:ext cx="6048672" cy="369332"/>
          </a:xfrm>
          <a:prstGeom prst="rect">
            <a:avLst/>
          </a:prstGeom>
          <a:noFill/>
          <a:ln w="9525">
            <a:noFill/>
            <a:miter lim="800000"/>
            <a:headEnd/>
            <a:tailEnd/>
          </a:ln>
        </p:spPr>
        <p:txBody>
          <a:bodyPr wrap="square" lIns="91392" tIns="45696" rIns="91392" bIns="45696">
            <a:spAutoFit/>
          </a:bodyPr>
          <a:lstStyle/>
          <a:p>
            <a:r>
              <a:rPr lang="en-GB" sz="1800" b="1" dirty="0">
                <a:latin typeface="Verdana" pitchFamily="34" charset="0"/>
              </a:rPr>
              <a:t>Basic Fractions, Decimals and Percentages</a:t>
            </a:r>
          </a:p>
        </p:txBody>
      </p:sp>
      <p:sp>
        <p:nvSpPr>
          <p:cNvPr id="4" name="Rectangle 3"/>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973048964"/>
              </p:ext>
            </p:extLst>
          </p:nvPr>
        </p:nvGraphicFramePr>
        <p:xfrm>
          <a:off x="488949" y="1332359"/>
          <a:ext cx="9649073" cy="5757322"/>
        </p:xfrm>
        <a:graphic>
          <a:graphicData uri="http://schemas.openxmlformats.org/drawingml/2006/table">
            <a:tbl>
              <a:tblPr firstRow="1" bandRow="1">
                <a:tableStyleId>{073A0DAA-6AF3-43AB-8588-CEC1D06C72B9}</a:tableStyleId>
              </a:tblPr>
              <a:tblGrid>
                <a:gridCol w="753295"/>
                <a:gridCol w="4935337"/>
                <a:gridCol w="3960441"/>
              </a:tblGrid>
              <a:tr h="432048">
                <a:tc>
                  <a:txBody>
                    <a:bodyPr/>
                    <a:lstStyle/>
                    <a:p>
                      <a:endParaRPr lang="en-GB" sz="1700" dirty="0">
                        <a:effectLst>
                          <a:outerShdw blurRad="38100" dist="38100" dir="2700000" algn="tl">
                            <a:srgbClr val="000000">
                              <a:alpha val="43137"/>
                            </a:srgbClr>
                          </a:outerShdw>
                        </a:effectLst>
                        <a:latin typeface="Verdana" pitchFamily="34" charset="0"/>
                      </a:endParaRPr>
                    </a:p>
                  </a:txBody>
                  <a:tcPr marT="45735" marB="45735"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rPr>
                        <a:t>:</a:t>
                      </a:r>
                      <a:endParaRPr lang="en-GB" sz="1700" dirty="0">
                        <a:effectLst>
                          <a:outerShdw blurRad="38100" dist="38100" dir="2700000" algn="tl">
                            <a:srgbClr val="000000">
                              <a:alpha val="43137"/>
                            </a:srgbClr>
                          </a:outerShdw>
                        </a:effectLst>
                        <a:latin typeface="Verdana" pitchFamily="34" charset="0"/>
                      </a:endParaRPr>
                    </a:p>
                  </a:txBody>
                  <a:tcPr marT="45735" marB="45735"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735" marB="45735" anchor="ctr"/>
                </a:tc>
              </a:tr>
              <a:tr h="897883">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G15</a:t>
                      </a:r>
                    </a:p>
                  </a:txBody>
                  <a:tcPr marT="45674" marB="45674">
                    <a:solidFill>
                      <a:srgbClr val="00B050"/>
                    </a:solidFill>
                  </a:tcPr>
                </a:tc>
                <a:tc>
                  <a:txBody>
                    <a:bodyPr/>
                    <a:lstStyle/>
                    <a:p>
                      <a:pPr marL="171450" indent="-171450">
                        <a:lnSpc>
                          <a:spcPct val="150000"/>
                        </a:lnSpc>
                        <a:buFont typeface="Wingdings" pitchFamily="2" charset="2"/>
                        <a:buChar char="Ø"/>
                      </a:pPr>
                      <a:r>
                        <a:rPr lang="en-GB" sz="1100" dirty="0" smtClean="0">
                          <a:effectLst/>
                          <a:latin typeface="Arial"/>
                          <a:ea typeface="HelveticaNeueLTStd-Roman"/>
                        </a:rPr>
                        <a:t>know and apply formulae to calculate: area of triangles, parallelograms, trapezia; volume of 3D shapes using </a:t>
                      </a:r>
                      <a:r>
                        <a:rPr lang="en-GB" sz="1200" i="1" dirty="0" smtClean="0">
                          <a:effectLst/>
                          <a:latin typeface="Times New Roman"/>
                          <a:ea typeface="HelveticaNeueLTStd-Roman"/>
                        </a:rPr>
                        <a:t>V </a:t>
                      </a:r>
                      <a:r>
                        <a:rPr lang="en-GB" sz="1100" dirty="0" smtClean="0">
                          <a:effectLst/>
                          <a:latin typeface="Arial"/>
                          <a:ea typeface="HelveticaNeueLTStd-Roman"/>
                        </a:rPr>
                        <a:t>= </a:t>
                      </a:r>
                      <a:r>
                        <a:rPr lang="en-GB" sz="1200" i="1" dirty="0" smtClean="0">
                          <a:effectLst/>
                          <a:latin typeface="Times New Roman"/>
                          <a:ea typeface="HelveticaNeueLTStd-Roman"/>
                        </a:rPr>
                        <a:t>Ah</a:t>
                      </a:r>
                      <a:r>
                        <a:rPr lang="en-GB" sz="1200" i="1" dirty="0" smtClean="0">
                          <a:effectLst/>
                          <a:latin typeface="Arial"/>
                          <a:ea typeface="HelveticaNeueLTStd-Roman"/>
                        </a:rPr>
                        <a:t> </a:t>
                      </a:r>
                      <a:r>
                        <a:rPr lang="en-GB" sz="1100" dirty="0" smtClean="0">
                          <a:effectLst/>
                          <a:latin typeface="Arial"/>
                          <a:ea typeface="HelveticaNeueLTStd-Roman"/>
                        </a:rPr>
                        <a:t>where </a:t>
                      </a:r>
                      <a:r>
                        <a:rPr lang="en-GB" sz="1200" i="1" dirty="0" smtClean="0">
                          <a:effectLst/>
                          <a:latin typeface="Times New Roman"/>
                          <a:ea typeface="HelveticaNeueLTStd-Roman"/>
                        </a:rPr>
                        <a:t>A</a:t>
                      </a:r>
                      <a:r>
                        <a:rPr lang="en-GB" sz="1100" dirty="0" smtClean="0">
                          <a:effectLst/>
                          <a:latin typeface="Arial"/>
                          <a:ea typeface="HelveticaNeueLTStd-Roman"/>
                        </a:rPr>
                        <a:t> is the constant cross sectional area and </a:t>
                      </a:r>
                      <a:r>
                        <a:rPr lang="en-GB" sz="1200" i="1" dirty="0" smtClean="0">
                          <a:effectLst/>
                          <a:latin typeface="Times New Roman"/>
                          <a:ea typeface="HelveticaNeueLTStd-Roman"/>
                        </a:rPr>
                        <a:t>h</a:t>
                      </a:r>
                      <a:r>
                        <a:rPr lang="en-GB" sz="1100" dirty="0" smtClean="0">
                          <a:effectLst/>
                          <a:latin typeface="Arial"/>
                          <a:ea typeface="HelveticaNeueLTStd-Roman"/>
                        </a:rPr>
                        <a:t> is the height/length</a:t>
                      </a:r>
                      <a:endParaRPr lang="en-GB" sz="1100" b="0" kern="1200" dirty="0" smtClean="0">
                        <a:solidFill>
                          <a:schemeClr val="dk1"/>
                        </a:solidFill>
                        <a:latin typeface="Arial" pitchFamily="34" charset="0"/>
                        <a:ea typeface="+mn-ea"/>
                        <a:cs typeface="Arial" pitchFamily="34" charset="0"/>
                      </a:endParaRPr>
                    </a:p>
                  </a:txBody>
                  <a:tcPr marT="45674" marB="45674"/>
                </a:tc>
                <a:tc>
                  <a:txBody>
                    <a:bodyPr/>
                    <a:lstStyle/>
                    <a:p>
                      <a:pPr>
                        <a:lnSpc>
                          <a:spcPct val="150000"/>
                        </a:lnSpc>
                        <a:buFont typeface="Wingdings" pitchFamily="2" charset="2"/>
                        <a:buChar char="Ø"/>
                      </a:pPr>
                      <a:endParaRPr lang="en-GB" sz="1100" b="0" kern="1200" dirty="0" smtClean="0">
                        <a:solidFill>
                          <a:schemeClr val="dk1"/>
                        </a:solidFill>
                        <a:latin typeface="Arial" pitchFamily="34" charset="0"/>
                        <a:ea typeface="+mn-ea"/>
                        <a:cs typeface="Arial" pitchFamily="34" charset="0"/>
                      </a:endParaRPr>
                    </a:p>
                  </a:txBody>
                  <a:tcPr marT="45674" marB="45674"/>
                </a:tc>
              </a:tr>
              <a:tr h="702053">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G10</a:t>
                      </a:r>
                    </a:p>
                  </a:txBody>
                  <a:tcPr marT="45674" marB="45674">
                    <a:solidFill>
                      <a:srgbClr val="00B050"/>
                    </a:solidFill>
                  </a:tcPr>
                </a:tc>
                <a:tc>
                  <a:txBody>
                    <a:bodyPr/>
                    <a:lstStyle/>
                    <a:p>
                      <a:pPr marL="171450" indent="-171450">
                        <a:lnSpc>
                          <a:spcPct val="150000"/>
                        </a:lnSpc>
                        <a:buFont typeface="Wingdings" panose="05000000000000000000" pitchFamily="2" charset="2"/>
                        <a:buChar char="Ø"/>
                      </a:pPr>
                      <a:r>
                        <a:rPr lang="en-GB" sz="1100" b="0" kern="1200" dirty="0" smtClean="0">
                          <a:solidFill>
                            <a:schemeClr val="dk1"/>
                          </a:solidFill>
                          <a:latin typeface="Arial" pitchFamily="34" charset="0"/>
                          <a:ea typeface="+mn-ea"/>
                          <a:cs typeface="Arial" pitchFamily="34" charset="0"/>
                        </a:rPr>
                        <a:t>Identify properties of the faces,</a:t>
                      </a:r>
                      <a:r>
                        <a:rPr lang="en-GB" sz="1100" b="0" kern="1200" baseline="0" dirty="0" smtClean="0">
                          <a:solidFill>
                            <a:schemeClr val="dk1"/>
                          </a:solidFill>
                          <a:latin typeface="Arial" pitchFamily="34" charset="0"/>
                          <a:ea typeface="+mn-ea"/>
                          <a:cs typeface="Arial" pitchFamily="34" charset="0"/>
                        </a:rPr>
                        <a:t> surfaces, edges and vertices of cubes, cuboids, prisms, cylinders, pyramids, cones and spheres</a:t>
                      </a:r>
                      <a:endParaRPr lang="en-GB" sz="1100" b="0" kern="1200" dirty="0" smtClean="0">
                        <a:solidFill>
                          <a:schemeClr val="dk1"/>
                        </a:solidFill>
                        <a:latin typeface="Arial" pitchFamily="34" charset="0"/>
                        <a:ea typeface="+mn-ea"/>
                        <a:cs typeface="Arial" pitchFamily="34" charset="0"/>
                      </a:endParaRPr>
                    </a:p>
                  </a:txBody>
                  <a:tcPr marT="45674" marB="45674"/>
                </a:tc>
                <a:tc>
                  <a:txBody>
                    <a:bodyPr/>
                    <a:lstStyle/>
                    <a:p>
                      <a:pPr>
                        <a:lnSpc>
                          <a:spcPct val="150000"/>
                        </a:lnSpc>
                        <a:buFont typeface="Wingdings" pitchFamily="2" charset="2"/>
                        <a:buChar char="Ø"/>
                      </a:pPr>
                      <a:endParaRPr lang="en-GB" sz="1100" b="0" kern="1200" dirty="0" smtClean="0">
                        <a:solidFill>
                          <a:schemeClr val="dk1"/>
                        </a:solidFill>
                        <a:latin typeface="Arial" pitchFamily="34" charset="0"/>
                        <a:ea typeface="+mn-ea"/>
                        <a:cs typeface="Arial" pitchFamily="34" charset="0"/>
                      </a:endParaRPr>
                    </a:p>
                  </a:txBody>
                  <a:tcPr marT="45674" marB="45674"/>
                </a:tc>
              </a:tr>
              <a:tr h="847576">
                <a:tc>
                  <a:txBody>
                    <a:bodyPr/>
                    <a:lstStyle/>
                    <a:p>
                      <a:pPr algn="ctr">
                        <a:lnSpc>
                          <a:spcPct val="100000"/>
                        </a:lnSpc>
                        <a:buFont typeface="Wingdings" pitchFamily="2" charset="2"/>
                        <a:buNone/>
                      </a:pPr>
                      <a:r>
                        <a:rPr lang="en-GB" sz="2100" b="0" u="none" kern="1200" dirty="0" smtClean="0">
                          <a:solidFill>
                            <a:schemeClr val="dk1"/>
                          </a:solidFill>
                          <a:latin typeface="Arial" pitchFamily="34" charset="0"/>
                          <a:ea typeface="+mn-ea"/>
                          <a:cs typeface="Arial" pitchFamily="34" charset="0"/>
                        </a:rPr>
                        <a:t>G8</a:t>
                      </a:r>
                    </a:p>
                  </a:txBody>
                  <a:tcPr marT="45725" marB="45725">
                    <a:solidFill>
                      <a:srgbClr val="00B050"/>
                    </a:solidFill>
                  </a:tcPr>
                </a:tc>
                <a:tc>
                  <a:txBody>
                    <a:bodyPr/>
                    <a:lstStyle/>
                    <a:p>
                      <a:pPr marL="171450" indent="-171450">
                        <a:lnSpc>
                          <a:spcPct val="150000"/>
                        </a:lnSpc>
                        <a:buFont typeface="Wingdings" pitchFamily="2" charset="2"/>
                        <a:buChar char="Ø"/>
                      </a:pPr>
                      <a:r>
                        <a:rPr lang="en-GB" sz="1100" b="0" kern="1200" dirty="0" smtClean="0">
                          <a:solidFill>
                            <a:schemeClr val="dk1"/>
                          </a:solidFill>
                          <a:latin typeface="Arial" pitchFamily="34" charset="0"/>
                          <a:ea typeface="+mn-ea"/>
                          <a:cs typeface="Arial" pitchFamily="34" charset="0"/>
                        </a:rPr>
                        <a:t>Identify and apply circle definitions and properties, including centre, radius, chord, diameter, circumference, </a:t>
                      </a:r>
                      <a:r>
                        <a:rPr lang="en-GB" sz="1100" b="0" u="none" kern="1200" dirty="0" smtClean="0">
                          <a:solidFill>
                            <a:schemeClr val="dk1"/>
                          </a:solidFill>
                          <a:latin typeface="Arial" pitchFamily="34" charset="0"/>
                          <a:ea typeface="+mn-ea"/>
                          <a:cs typeface="Arial" pitchFamily="34" charset="0"/>
                        </a:rPr>
                        <a:t>tangent, arc,</a:t>
                      </a:r>
                      <a:r>
                        <a:rPr lang="en-GB" sz="1100" b="0" u="none" kern="1200" baseline="0" dirty="0" smtClean="0">
                          <a:solidFill>
                            <a:schemeClr val="dk1"/>
                          </a:solidFill>
                          <a:latin typeface="Arial" pitchFamily="34" charset="0"/>
                          <a:ea typeface="+mn-ea"/>
                          <a:cs typeface="Arial" pitchFamily="34" charset="0"/>
                        </a:rPr>
                        <a:t> </a:t>
                      </a:r>
                      <a:r>
                        <a:rPr lang="en-GB" sz="1100" b="0" u="none" kern="1200" dirty="0" smtClean="0">
                          <a:solidFill>
                            <a:schemeClr val="dk1"/>
                          </a:solidFill>
                          <a:latin typeface="Arial" pitchFamily="34" charset="0"/>
                          <a:ea typeface="+mn-ea"/>
                          <a:cs typeface="Arial" pitchFamily="34" charset="0"/>
                        </a:rPr>
                        <a:t>sector and segment</a:t>
                      </a:r>
                    </a:p>
                  </a:txBody>
                  <a:tcPr marT="45725" marB="45725"/>
                </a:tc>
                <a:tc>
                  <a:txBody>
                    <a:bodyPr/>
                    <a:lstStyle/>
                    <a:p>
                      <a:pPr>
                        <a:lnSpc>
                          <a:spcPct val="150000"/>
                        </a:lnSpc>
                        <a:buFont typeface="Wingdings" pitchFamily="2" charset="2"/>
                        <a:buChar char="Ø"/>
                      </a:pPr>
                      <a:endParaRPr lang="en-GB" sz="1100" b="0" kern="1200" dirty="0" smtClean="0">
                        <a:solidFill>
                          <a:schemeClr val="tx1"/>
                        </a:solidFill>
                        <a:latin typeface="Arial" pitchFamily="34" charset="0"/>
                        <a:ea typeface="+mn-ea"/>
                        <a:cs typeface="Arial" pitchFamily="34" charset="0"/>
                      </a:endParaRPr>
                    </a:p>
                  </a:txBody>
                  <a:tcPr marT="45725" marB="45725"/>
                </a:tc>
              </a:tr>
              <a:tr h="1586798">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G16</a:t>
                      </a:r>
                    </a:p>
                  </a:txBody>
                  <a:tcPr marT="45674" marB="45674">
                    <a:solidFill>
                      <a:srgbClr val="00B050"/>
                    </a:solidFill>
                  </a:tcPr>
                </a:tc>
                <a:tc>
                  <a:txBody>
                    <a:bodyPr/>
                    <a:lstStyle/>
                    <a:p>
                      <a:pPr marL="171450" indent="-171450">
                        <a:spcBef>
                          <a:spcPts val="400"/>
                        </a:spcBef>
                        <a:spcAft>
                          <a:spcPts val="200"/>
                        </a:spcAft>
                        <a:buFont typeface="Wingdings" panose="05000000000000000000" pitchFamily="2" charset="2"/>
                        <a:buChar char="Ø"/>
                      </a:pPr>
                      <a:r>
                        <a:rPr lang="en-GB" sz="1100" dirty="0" smtClean="0">
                          <a:effectLst/>
                          <a:latin typeface="Arial"/>
                          <a:ea typeface="HelveticaNeueLTStd-Roman"/>
                        </a:rPr>
                        <a:t>know and use the formulae: circumference of a circle </a:t>
                      </a:r>
                      <a:r>
                        <a:rPr lang="en-GB" sz="1200" dirty="0" smtClean="0">
                          <a:effectLst/>
                          <a:latin typeface="Times New Roman"/>
                          <a:ea typeface="HelveticaNeueLTStd-Roman"/>
                        </a:rPr>
                        <a:t>=</a:t>
                      </a:r>
                      <a:r>
                        <a:rPr lang="en-GB" sz="1100" dirty="0" smtClean="0">
                          <a:effectLst/>
                          <a:latin typeface="Arial"/>
                          <a:ea typeface="HelveticaNeueLTStd-Roman"/>
                        </a:rPr>
                        <a:t> 2</a:t>
                      </a:r>
                      <a:r>
                        <a:rPr lang="en-GB" sz="1300" dirty="0" smtClean="0">
                          <a:effectLst/>
                          <a:latin typeface="Times New Roman"/>
                          <a:ea typeface="HelveticaNeueLTStd-Roman"/>
                        </a:rPr>
                        <a:t> π</a:t>
                      </a:r>
                      <a:r>
                        <a:rPr lang="en-GB" sz="1200" i="1" dirty="0" smtClean="0">
                          <a:effectLst/>
                          <a:latin typeface="Times New Roman"/>
                          <a:ea typeface="HelveticaNeueLTStd-Roman"/>
                        </a:rPr>
                        <a:t>r</a:t>
                      </a:r>
                      <a:r>
                        <a:rPr lang="en-GB" sz="1300" dirty="0" smtClean="0">
                          <a:effectLst/>
                          <a:latin typeface="Times New Roman"/>
                          <a:ea typeface="HelveticaNeueLTStd-Roman"/>
                        </a:rPr>
                        <a:t> = π</a:t>
                      </a:r>
                      <a:r>
                        <a:rPr lang="en-GB" sz="1200" i="1" dirty="0" smtClean="0">
                          <a:effectLst/>
                          <a:latin typeface="Times New Roman"/>
                          <a:ea typeface="HelveticaNeueLTStd-Roman"/>
                        </a:rPr>
                        <a:t>d</a:t>
                      </a:r>
                      <a:endParaRPr lang="en-GB" sz="1200" dirty="0" smtClean="0">
                        <a:effectLst/>
                        <a:latin typeface="Times New Roman"/>
                        <a:ea typeface="Times New Roman"/>
                      </a:endParaRPr>
                    </a:p>
                    <a:p>
                      <a:pPr marL="171450" indent="-171450">
                        <a:spcBef>
                          <a:spcPts val="400"/>
                        </a:spcBef>
                        <a:spcAft>
                          <a:spcPts val="200"/>
                        </a:spcAft>
                        <a:buFont typeface="Wingdings" panose="05000000000000000000" pitchFamily="2" charset="2"/>
                        <a:buChar char="Ø"/>
                      </a:pPr>
                      <a:r>
                        <a:rPr lang="en-GB" sz="1100" dirty="0" smtClean="0">
                          <a:effectLst/>
                          <a:latin typeface="Arial"/>
                          <a:ea typeface="HelveticaNeueLTStd-Roman"/>
                        </a:rPr>
                        <a:t>area of a circle </a:t>
                      </a:r>
                      <a:r>
                        <a:rPr lang="en-GB" sz="1200" dirty="0" smtClean="0">
                          <a:effectLst/>
                          <a:latin typeface="Times New Roman"/>
                          <a:ea typeface="HelveticaNeueLTStd-Roman"/>
                        </a:rPr>
                        <a:t>=</a:t>
                      </a:r>
                      <a:r>
                        <a:rPr lang="en-GB" sz="1100" dirty="0" smtClean="0">
                          <a:effectLst/>
                          <a:latin typeface="Arial"/>
                          <a:ea typeface="HelveticaNeueLTStd-Roman"/>
                        </a:rPr>
                        <a:t> </a:t>
                      </a:r>
                      <a:r>
                        <a:rPr lang="en-GB" sz="1300" dirty="0" smtClean="0">
                          <a:effectLst/>
                          <a:latin typeface="Times New Roman"/>
                          <a:ea typeface="HelveticaNeueLTStd-Roman"/>
                        </a:rPr>
                        <a:t>π</a:t>
                      </a:r>
                      <a:r>
                        <a:rPr lang="en-GB" sz="1200" i="1" dirty="0" smtClean="0">
                          <a:effectLst/>
                          <a:latin typeface="Times New Roman"/>
                          <a:ea typeface="HelveticaNeueLTStd-Roman"/>
                        </a:rPr>
                        <a:t>r</a:t>
                      </a:r>
                      <a:r>
                        <a:rPr lang="en-GB" sz="900" baseline="30000" dirty="0" smtClean="0">
                          <a:effectLst/>
                          <a:latin typeface="Arial"/>
                          <a:ea typeface="HelveticaNeueLTStd-Roman"/>
                        </a:rPr>
                        <a:t>2 </a:t>
                      </a:r>
                    </a:p>
                    <a:p>
                      <a:pPr marL="171450" indent="-171450">
                        <a:spcBef>
                          <a:spcPts val="400"/>
                        </a:spcBef>
                        <a:spcAft>
                          <a:spcPts val="200"/>
                        </a:spcAft>
                        <a:buFont typeface="Wingdings" panose="05000000000000000000" pitchFamily="2" charset="2"/>
                        <a:buChar char="Ø"/>
                      </a:pPr>
                      <a:r>
                        <a:rPr lang="en-GB" sz="1100" dirty="0" smtClean="0">
                          <a:effectLst/>
                          <a:latin typeface="Arial"/>
                          <a:ea typeface="HelveticaNeueLTStd-Roman"/>
                        </a:rPr>
                        <a:t>calculate perimeters and areas of 2D shapes, including composite shapes</a:t>
                      </a:r>
                    </a:p>
                    <a:p>
                      <a:pPr marL="171450" indent="-171450">
                        <a:spcBef>
                          <a:spcPts val="400"/>
                        </a:spcBef>
                        <a:spcAft>
                          <a:spcPts val="200"/>
                        </a:spcAft>
                        <a:buFont typeface="Wingdings" panose="05000000000000000000" pitchFamily="2" charset="2"/>
                        <a:buChar char="Ø"/>
                      </a:pPr>
                      <a:r>
                        <a:rPr lang="en-GB" sz="1100" b="1" dirty="0" smtClean="0">
                          <a:effectLst/>
                          <a:latin typeface="Arial"/>
                          <a:ea typeface="HelveticaNeueLTStd-Roman"/>
                        </a:rPr>
                        <a:t>surface area and volume of spheres, pyramids, cones and composite solids including composite shapes and frustums of pyramids and cones </a:t>
                      </a:r>
                      <a:endParaRPr lang="en-GB" sz="1100" b="1" dirty="0" smtClean="0">
                        <a:effectLst/>
                        <a:latin typeface="Times New Roman"/>
                        <a:ea typeface="Times New Roman"/>
                      </a:endParaRPr>
                    </a:p>
                  </a:txBody>
                  <a:tcPr marT="45674" marB="45674"/>
                </a:tc>
                <a:tc>
                  <a:txBody>
                    <a:bodyPr/>
                    <a:lstStyle/>
                    <a:p>
                      <a:pPr>
                        <a:lnSpc>
                          <a:spcPct val="150000"/>
                        </a:lnSpc>
                        <a:buFont typeface="Wingdings" pitchFamily="2" charset="2"/>
                        <a:buChar char="Ø"/>
                      </a:pPr>
                      <a:r>
                        <a:rPr lang="en-GB" sz="1100" dirty="0" smtClean="0">
                          <a:effectLst/>
                          <a:latin typeface="Arial"/>
                          <a:ea typeface="HelveticaNeueLTStd-Roman"/>
                        </a:rPr>
                        <a:t>solutions in terms of </a:t>
                      </a:r>
                      <a:r>
                        <a:rPr lang="en-GB" sz="1300" dirty="0" smtClean="0">
                          <a:effectLst/>
                          <a:latin typeface="Times New Roman"/>
                          <a:ea typeface="HelveticaNeueLTStd-Roman"/>
                        </a:rPr>
                        <a:t>π</a:t>
                      </a:r>
                      <a:r>
                        <a:rPr lang="en-GB" sz="1100" dirty="0" smtClean="0">
                          <a:effectLst/>
                          <a:latin typeface="Arial"/>
                          <a:ea typeface="CambriaMath"/>
                        </a:rPr>
                        <a:t> </a:t>
                      </a:r>
                      <a:r>
                        <a:rPr lang="en-GB" sz="1100" dirty="0" smtClean="0">
                          <a:effectLst/>
                          <a:latin typeface="Arial"/>
                          <a:ea typeface="HelveticaNeueLTStd-Roman"/>
                        </a:rPr>
                        <a:t>may be asked for</a:t>
                      </a:r>
                      <a:endParaRPr lang="en-GB" sz="1100" b="0" kern="1200" dirty="0" smtClean="0">
                        <a:solidFill>
                          <a:schemeClr val="dk1"/>
                        </a:solidFill>
                        <a:latin typeface="Arial" pitchFamily="34" charset="0"/>
                        <a:ea typeface="+mn-ea"/>
                        <a:cs typeface="Arial" pitchFamily="34" charset="0"/>
                      </a:endParaRPr>
                    </a:p>
                  </a:txBody>
                  <a:tcPr marT="45674" marB="45674"/>
                </a:tc>
              </a:tr>
              <a:tr h="1290964">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G18</a:t>
                      </a:r>
                    </a:p>
                  </a:txBody>
                  <a:tcPr marT="45674" marB="45674">
                    <a:solidFill>
                      <a:srgbClr val="00B050"/>
                    </a:solidFill>
                  </a:tcPr>
                </a:tc>
                <a:tc>
                  <a:txBody>
                    <a:bodyPr/>
                    <a:lstStyle/>
                    <a:p>
                      <a:pPr marL="171450" indent="-171450">
                        <a:spcBef>
                          <a:spcPts val="400"/>
                        </a:spcBef>
                        <a:spcAft>
                          <a:spcPts val="200"/>
                        </a:spcAft>
                        <a:buFont typeface="Wingdings" panose="05000000000000000000" pitchFamily="2" charset="2"/>
                        <a:buChar char="Ø"/>
                      </a:pPr>
                      <a:r>
                        <a:rPr lang="en-GB" sz="1100" b="1" dirty="0" smtClean="0">
                          <a:effectLst/>
                          <a:latin typeface="Arial"/>
                          <a:ea typeface="HelveticaNeueLTStd-Roman"/>
                        </a:rPr>
                        <a:t>calculate arc lengths, angles and areas of sectors of circles</a:t>
                      </a:r>
                      <a:endParaRPr lang="en-GB" sz="1100" b="1" dirty="0" smtClean="0">
                        <a:effectLst/>
                        <a:latin typeface="Times New Roman"/>
                        <a:ea typeface="Times New Roman"/>
                      </a:endParaRPr>
                    </a:p>
                  </a:txBody>
                  <a:tcPr marT="45674" marB="45674"/>
                </a:tc>
                <a:tc>
                  <a:txBody>
                    <a:bodyPr/>
                    <a:lstStyle/>
                    <a:p>
                      <a:pPr>
                        <a:lnSpc>
                          <a:spcPct val="150000"/>
                        </a:lnSpc>
                        <a:buFont typeface="Wingdings" pitchFamily="2" charset="2"/>
                        <a:buChar char="Ø"/>
                      </a:pPr>
                      <a:endParaRPr lang="en-GB" sz="1100" b="0" kern="1200" dirty="0" smtClean="0">
                        <a:solidFill>
                          <a:schemeClr val="dk1"/>
                        </a:solidFill>
                        <a:latin typeface="Arial" pitchFamily="34" charset="0"/>
                        <a:ea typeface="+mn-ea"/>
                        <a:cs typeface="Arial" pitchFamily="34" charset="0"/>
                      </a:endParaRPr>
                    </a:p>
                  </a:txBody>
                  <a:tcPr marT="45674" marB="45674"/>
                </a:tc>
              </a:tr>
            </a:tbl>
          </a:graphicData>
        </a:graphic>
      </p:graphicFrame>
      <p:sp>
        <p:nvSpPr>
          <p:cNvPr id="11283" name="TextBox 3"/>
          <p:cNvSpPr txBox="1">
            <a:spLocks noChangeArrowheads="1"/>
          </p:cNvSpPr>
          <p:nvPr/>
        </p:nvSpPr>
        <p:spPr bwMode="auto">
          <a:xfrm>
            <a:off x="488950" y="616467"/>
            <a:ext cx="4482220" cy="369283"/>
          </a:xfrm>
          <a:prstGeom prst="rect">
            <a:avLst/>
          </a:prstGeom>
          <a:noFill/>
          <a:ln w="9525">
            <a:noFill/>
            <a:miter lim="800000"/>
            <a:headEnd/>
            <a:tailEnd/>
          </a:ln>
        </p:spPr>
        <p:txBody>
          <a:bodyPr wrap="none" lIns="91392" tIns="45696" rIns="91392" bIns="45696">
            <a:spAutoFit/>
          </a:bodyPr>
          <a:lstStyle/>
          <a:p>
            <a:r>
              <a:rPr lang="en-GB" sz="1800" b="1" dirty="0">
                <a:solidFill>
                  <a:prstClr val="black"/>
                </a:solidFill>
                <a:latin typeface="Verdana" pitchFamily="34" charset="0"/>
              </a:rPr>
              <a:t>Perimeter, Area and Volume        </a:t>
            </a:r>
          </a:p>
        </p:txBody>
      </p:sp>
      <p:sp>
        <p:nvSpPr>
          <p:cNvPr id="10" name="Chevron 4"/>
          <p:cNvSpPr/>
          <p:nvPr/>
        </p:nvSpPr>
        <p:spPr>
          <a:xfrm>
            <a:off x="7374365" y="108225"/>
            <a:ext cx="1114433" cy="742955"/>
          </a:xfrm>
          <a:prstGeom prst="rect">
            <a:avLst/>
          </a:prstGeom>
          <a:scene3d>
            <a:camera prst="orthographicFront"/>
            <a:lightRig rig="threePt" dir="t">
              <a:rot lat="0" lon="0" rev="7500000"/>
            </a:lightRig>
          </a:scene3d>
          <a:sp3d/>
        </p:spPr>
        <p:style>
          <a:lnRef idx="0">
            <a:scrgbClr r="0" g="0" b="0"/>
          </a:lnRef>
          <a:fillRef idx="0">
            <a:scrgbClr r="0" g="0" b="0"/>
          </a:fillRef>
          <a:effectRef idx="0">
            <a:scrgbClr r="0" g="0" b="0"/>
          </a:effectRef>
          <a:fontRef idx="minor">
            <a:schemeClr val="lt1"/>
          </a:fontRef>
        </p:style>
        <p:txBody>
          <a:bodyPr lIns="63974" tIns="21324" rIns="21324" bIns="21324" spcCol="1270" anchor="ctr"/>
          <a:lstStyle/>
          <a:p>
            <a:pPr algn="ctr" defTabSz="710824">
              <a:lnSpc>
                <a:spcPct val="90000"/>
              </a:lnSpc>
              <a:spcAft>
                <a:spcPct val="35000"/>
              </a:spcAft>
              <a:defRPr/>
            </a:pPr>
            <a:r>
              <a:rPr lang="en-GB" sz="1600" b="1" dirty="0">
                <a:solidFill>
                  <a:prstClr val="white"/>
                </a:solidFill>
              </a:rPr>
              <a:t>Continued on next page </a:t>
            </a:r>
          </a:p>
        </p:txBody>
      </p:sp>
      <p:sp>
        <p:nvSpPr>
          <p:cNvPr id="5" name="Rectangle 4"/>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562653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a:spLocks noChangeArrowheads="1"/>
          </p:cNvSpPr>
          <p:nvPr/>
        </p:nvSpPr>
        <p:spPr bwMode="auto">
          <a:xfrm>
            <a:off x="306388" y="463553"/>
            <a:ext cx="6480175" cy="369888"/>
          </a:xfrm>
          <a:prstGeom prst="rect">
            <a:avLst/>
          </a:prstGeom>
          <a:noFill/>
          <a:ln w="9525">
            <a:noFill/>
            <a:miter lim="800000"/>
            <a:headEnd/>
            <a:tailEnd/>
          </a:ln>
        </p:spPr>
        <p:txBody>
          <a:bodyPr lIns="91392" tIns="45696" rIns="91392" bIns="45696">
            <a:spAutoFit/>
          </a:bodyPr>
          <a:lstStyle/>
          <a:p>
            <a:r>
              <a:rPr lang="en-GB" sz="1800" b="1" dirty="0">
                <a:solidFill>
                  <a:prstClr val="black"/>
                </a:solidFill>
                <a:latin typeface="Verdana" pitchFamily="34" charset="0"/>
              </a:rPr>
              <a:t>Set Notation and Venn diagrams</a:t>
            </a:r>
            <a:endParaRPr lang="en-GB" sz="1800" dirty="0">
              <a:solidFill>
                <a:prstClr val="black"/>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604970777"/>
              </p:ext>
            </p:extLst>
          </p:nvPr>
        </p:nvGraphicFramePr>
        <p:xfrm>
          <a:off x="450158" y="1332359"/>
          <a:ext cx="9721080" cy="1152048"/>
        </p:xfrm>
        <a:graphic>
          <a:graphicData uri="http://schemas.openxmlformats.org/drawingml/2006/table">
            <a:tbl>
              <a:tblPr firstRow="1" bandRow="1">
                <a:tableStyleId>{073A0DAA-6AF3-43AB-8588-CEC1D06C72B9}</a:tableStyleId>
              </a:tblPr>
              <a:tblGrid>
                <a:gridCol w="792088"/>
                <a:gridCol w="5328592"/>
                <a:gridCol w="3600400"/>
              </a:tblGrid>
              <a:tr h="432048">
                <a:tc>
                  <a:txBody>
                    <a:bodyPr/>
                    <a:lstStyle/>
                    <a:p>
                      <a:endParaRPr lang="en-GB" sz="1700" b="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marT="45674" marB="45674" anchor="ctr"/>
                </a:tc>
                <a:tc>
                  <a:txBody>
                    <a:bodyPr/>
                    <a:lstStyle/>
                    <a:p>
                      <a:r>
                        <a:rPr lang="en-GB" sz="1700" b="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Specification</a:t>
                      </a:r>
                      <a:r>
                        <a:rPr lang="en-GB" sz="1700" b="0" baseline="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content</a:t>
                      </a:r>
                      <a:r>
                        <a:rPr lang="en-GB" sz="1700" b="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GB" sz="1700" b="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marT="45674" marB="45674" anchor="ctr"/>
                </a:tc>
                <a:tc>
                  <a:txBody>
                    <a:bodyPr/>
                    <a:lstStyle/>
                    <a:p>
                      <a:r>
                        <a:rPr lang="en-GB" sz="1700" b="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Specification notes:</a:t>
                      </a:r>
                      <a:endParaRPr lang="en-GB" sz="1700" b="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marT="45674" marB="45674" anchor="ctr"/>
                </a:tc>
              </a:tr>
              <a:tr h="720000">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N9</a:t>
                      </a:r>
                    </a:p>
                  </a:txBody>
                  <a:tcPr marT="45674" marB="45674">
                    <a:solidFill>
                      <a:srgbClr val="3B5AF7"/>
                    </a:solidFill>
                  </a:tcPr>
                </a:tc>
                <a:tc>
                  <a:txBody>
                    <a:bodyPr/>
                    <a:lstStyle/>
                    <a:p>
                      <a:pPr marL="171450" indent="-171450">
                        <a:spcBef>
                          <a:spcPts val="400"/>
                        </a:spcBef>
                        <a:spcAft>
                          <a:spcPts val="400"/>
                        </a:spcAft>
                        <a:buFont typeface="Wingdings" panose="05000000000000000000" pitchFamily="2" charset="2"/>
                        <a:buChar char="Ø"/>
                      </a:pPr>
                      <a:r>
                        <a:rPr lang="en-GB" sz="1100" dirty="0" smtClean="0">
                          <a:effectLst/>
                          <a:latin typeface="Arial"/>
                          <a:ea typeface="Arial"/>
                        </a:rPr>
                        <a:t>use language and notation of sets including n(A), , A B, A  B, </a:t>
                      </a:r>
                      <a:r>
                        <a:rPr lang="en-GB" sz="1100" dirty="0" smtClean="0">
                          <a:effectLst/>
                          <a:latin typeface="Georgia"/>
                          <a:ea typeface="Arial"/>
                          <a:cs typeface="Arial"/>
                        </a:rPr>
                        <a:t>ξ</a:t>
                      </a:r>
                      <a:r>
                        <a:rPr lang="en-GB" sz="1100" dirty="0" smtClean="0">
                          <a:effectLst/>
                          <a:latin typeface="Arial"/>
                          <a:ea typeface="Arial"/>
                        </a:rPr>
                        <a:t> </a:t>
                      </a:r>
                      <a:endParaRPr lang="en-GB" sz="1200" dirty="0" smtClean="0">
                        <a:effectLst/>
                        <a:latin typeface="Times New Roman"/>
                        <a:ea typeface="Times New Roman"/>
                      </a:endParaRPr>
                    </a:p>
                    <a:p>
                      <a:pPr marL="171450" indent="-171450">
                        <a:buFont typeface="Wingdings" panose="05000000000000000000" pitchFamily="2" charset="2"/>
                        <a:buChar char="Ø"/>
                      </a:pPr>
                      <a:r>
                        <a:rPr lang="en-GB" sz="1100" dirty="0" smtClean="0">
                          <a:effectLst/>
                          <a:latin typeface="Arial"/>
                          <a:ea typeface="Arial"/>
                        </a:rPr>
                        <a:t>understand and use Venn diagrams to solve problems</a:t>
                      </a:r>
                      <a:endParaRPr lang="en-GB" sz="1100" b="0" kern="1200" dirty="0" smtClean="0">
                        <a:solidFill>
                          <a:schemeClr val="dk1"/>
                        </a:solidFill>
                        <a:latin typeface="Arial" pitchFamily="34" charset="0"/>
                        <a:ea typeface="+mn-ea"/>
                        <a:cs typeface="Arial" pitchFamily="34" charset="0"/>
                      </a:endParaRPr>
                    </a:p>
                  </a:txBody>
                  <a:tcPr marT="45674" marB="45674"/>
                </a:tc>
                <a:tc>
                  <a:txBody>
                    <a:bodyPr/>
                    <a:lstStyle/>
                    <a:p>
                      <a:pPr>
                        <a:lnSpc>
                          <a:spcPct val="150000"/>
                        </a:lnSpc>
                        <a:buFont typeface="Wingdings" pitchFamily="2" charset="2"/>
                        <a:buChar char="Ø"/>
                      </a:pPr>
                      <a:endParaRPr lang="en-GB" sz="1100" b="0" kern="1200" dirty="0" smtClean="0">
                        <a:solidFill>
                          <a:schemeClr val="dk1"/>
                        </a:solidFill>
                        <a:latin typeface="Arial" pitchFamily="34" charset="0"/>
                        <a:ea typeface="+mn-ea"/>
                        <a:cs typeface="Arial" pitchFamily="34" charset="0"/>
                      </a:endParaRPr>
                    </a:p>
                  </a:txBody>
                  <a:tcPr marT="45674" marB="45674"/>
                </a:tc>
              </a:tr>
            </a:tbl>
          </a:graphicData>
        </a:graphic>
      </p:graphicFrame>
      <p:sp>
        <p:nvSpPr>
          <p:cNvPr id="4" name="Rectangle 3"/>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002986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564286970"/>
              </p:ext>
            </p:extLst>
          </p:nvPr>
        </p:nvGraphicFramePr>
        <p:xfrm>
          <a:off x="323401" y="1332360"/>
          <a:ext cx="9919845" cy="3021907"/>
        </p:xfrm>
        <a:graphic>
          <a:graphicData uri="http://schemas.openxmlformats.org/drawingml/2006/table">
            <a:tbl>
              <a:tblPr firstRow="1" bandRow="1">
                <a:tableStyleId>{073A0DAA-6AF3-43AB-8588-CEC1D06C72B9}</a:tableStyleId>
              </a:tblPr>
              <a:tblGrid>
                <a:gridCol w="702820"/>
                <a:gridCol w="5256584"/>
                <a:gridCol w="3960441"/>
              </a:tblGrid>
              <a:tr h="524217">
                <a:tc>
                  <a:txBody>
                    <a:bodyPr/>
                    <a:lstStyle/>
                    <a:p>
                      <a:endParaRPr lang="en-GB" sz="1700" dirty="0">
                        <a:effectLst>
                          <a:outerShdw blurRad="38100" dist="38100" dir="2700000" algn="tl">
                            <a:srgbClr val="000000">
                              <a:alpha val="43137"/>
                            </a:srgbClr>
                          </a:outerShdw>
                        </a:effectLst>
                        <a:latin typeface="Verdana" pitchFamily="34" charset="0"/>
                      </a:endParaRPr>
                    </a:p>
                  </a:txBody>
                  <a:tcPr marT="45718" marB="45718"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rPr>
                        <a:t>:</a:t>
                      </a:r>
                      <a:endParaRPr lang="en-GB" sz="1700" dirty="0">
                        <a:effectLst>
                          <a:outerShdw blurRad="38100" dist="38100" dir="2700000" algn="tl">
                            <a:srgbClr val="000000">
                              <a:alpha val="43137"/>
                            </a:srgbClr>
                          </a:outerShdw>
                        </a:effectLst>
                        <a:latin typeface="Verdana" pitchFamily="34" charset="0"/>
                      </a:endParaRPr>
                    </a:p>
                  </a:txBody>
                  <a:tcPr marT="45718" marB="45718"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718" marB="45718" anchor="ctr"/>
                </a:tc>
              </a:tr>
              <a:tr h="765208">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A10</a:t>
                      </a:r>
                    </a:p>
                  </a:txBody>
                  <a:tcPr marT="45704" marB="45704">
                    <a:solidFill>
                      <a:srgbClr val="FF0000"/>
                    </a:solidFill>
                  </a:tcPr>
                </a:tc>
                <a:tc>
                  <a:txBody>
                    <a:bodyPr/>
                    <a:lstStyle/>
                    <a:p>
                      <a:pPr marL="171450" marR="0" indent="-17145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lang="en-GB" sz="1100" b="0" kern="1200" dirty="0" smtClean="0">
                          <a:solidFill>
                            <a:schemeClr val="dk1"/>
                          </a:solidFill>
                          <a:latin typeface="Arial" pitchFamily="34" charset="0"/>
                          <a:ea typeface="+mn-ea"/>
                          <a:cs typeface="Arial" pitchFamily="34" charset="0"/>
                        </a:rPr>
                        <a:t>Work with coordinates in all four quadrants</a:t>
                      </a:r>
                    </a:p>
                    <a:p>
                      <a:pPr marL="171450" indent="-171450">
                        <a:lnSpc>
                          <a:spcPct val="150000"/>
                        </a:lnSpc>
                        <a:buFont typeface="Wingdings" panose="05000000000000000000" pitchFamily="2" charset="2"/>
                        <a:buChar char="Ø"/>
                      </a:pPr>
                      <a:endParaRPr lang="en-GB" sz="1100" b="1" kern="1200" dirty="0" smtClean="0">
                        <a:solidFill>
                          <a:schemeClr val="dk1"/>
                        </a:solidFill>
                        <a:latin typeface="Arial" pitchFamily="34" charset="0"/>
                        <a:ea typeface="+mn-ea"/>
                        <a:cs typeface="Arial" pitchFamily="34" charset="0"/>
                      </a:endParaRPr>
                    </a:p>
                  </a:txBody>
                  <a:tcPr marT="45704" marB="45704"/>
                </a:tc>
                <a:tc>
                  <a:txBody>
                    <a:bodyPr/>
                    <a:lstStyle/>
                    <a:p>
                      <a:pPr>
                        <a:lnSpc>
                          <a:spcPct val="150000"/>
                        </a:lnSpc>
                        <a:buFont typeface="Wingdings" pitchFamily="2" charset="2"/>
                        <a:buChar char="Ø"/>
                      </a:pPr>
                      <a:endParaRPr lang="en-GB" sz="1100" b="1" kern="1200" dirty="0" smtClean="0">
                        <a:solidFill>
                          <a:schemeClr val="dk1"/>
                        </a:solidFill>
                        <a:latin typeface="Arial" pitchFamily="34" charset="0"/>
                        <a:ea typeface="+mn-ea"/>
                        <a:cs typeface="Arial" pitchFamily="34" charset="0"/>
                      </a:endParaRPr>
                    </a:p>
                  </a:txBody>
                  <a:tcPr marT="45718" marB="45718"/>
                </a:tc>
              </a:tr>
              <a:tr h="1732482">
                <a:tc>
                  <a:txBody>
                    <a:bodyPr/>
                    <a:lstStyle/>
                    <a:p>
                      <a:pPr algn="ctr">
                        <a:lnSpc>
                          <a:spcPct val="100000"/>
                        </a:lnSpc>
                        <a:buFont typeface="Wingdings" pitchFamily="2" charset="2"/>
                        <a:buNone/>
                      </a:pPr>
                      <a:r>
                        <a:rPr lang="en-GB" sz="2100" b="0" u="none" kern="1200" baseline="0" dirty="0" smtClean="0">
                          <a:solidFill>
                            <a:schemeClr val="dk1"/>
                          </a:solidFill>
                          <a:latin typeface="Arial" pitchFamily="34" charset="0"/>
                          <a:ea typeface="+mn-ea"/>
                          <a:cs typeface="Arial" pitchFamily="34" charset="0"/>
                        </a:rPr>
                        <a:t>A11</a:t>
                      </a:r>
                    </a:p>
                  </a:txBody>
                  <a:tcPr marT="45704" marB="45704">
                    <a:solidFill>
                      <a:srgbClr val="FF0000"/>
                    </a:solidFill>
                  </a:tcPr>
                </a:tc>
                <a:tc>
                  <a:txBody>
                    <a:bodyPr/>
                    <a:lstStyle/>
                    <a:p>
                      <a:pPr marL="171450" indent="-171450">
                        <a:spcBef>
                          <a:spcPts val="400"/>
                        </a:spcBef>
                        <a:spcAft>
                          <a:spcPts val="400"/>
                        </a:spcAft>
                        <a:buFont typeface="Wingdings" panose="05000000000000000000" pitchFamily="2" charset="2"/>
                        <a:buChar char="Ø"/>
                      </a:pPr>
                      <a:r>
                        <a:rPr lang="en-GB" sz="1100" dirty="0" smtClean="0">
                          <a:effectLst/>
                          <a:latin typeface="Arial"/>
                          <a:ea typeface="HelveticaNeueLTStd-Roman"/>
                        </a:rPr>
                        <a:t>plot graphs of equations that correspond to straight-line graphs in the coordinate plane</a:t>
                      </a:r>
                      <a:endParaRPr lang="en-GB" sz="1200" dirty="0" smtClean="0">
                        <a:effectLst/>
                        <a:latin typeface="Times New Roman"/>
                        <a:ea typeface="Times New Roman"/>
                      </a:endParaRPr>
                    </a:p>
                    <a:p>
                      <a:pPr marL="171450" indent="-171450">
                        <a:spcBef>
                          <a:spcPts val="400"/>
                        </a:spcBef>
                        <a:spcAft>
                          <a:spcPts val="400"/>
                        </a:spcAft>
                        <a:buFont typeface="Wingdings" panose="05000000000000000000" pitchFamily="2" charset="2"/>
                        <a:buChar char="Ø"/>
                      </a:pPr>
                      <a:r>
                        <a:rPr lang="en-GB" sz="1100" dirty="0" smtClean="0">
                          <a:effectLst/>
                          <a:latin typeface="Arial"/>
                          <a:ea typeface="HelveticaNeueLTStd-Roman"/>
                        </a:rPr>
                        <a:t>use the form </a:t>
                      </a:r>
                      <a:r>
                        <a:rPr lang="en-GB" sz="1200" i="1" dirty="0" smtClean="0">
                          <a:effectLst/>
                          <a:latin typeface="Times New Roman"/>
                          <a:ea typeface="HelveticaNeueLTStd-Roman"/>
                        </a:rPr>
                        <a:t>y </a:t>
                      </a:r>
                      <a:r>
                        <a:rPr lang="en-GB" sz="1200" dirty="0" smtClean="0">
                          <a:effectLst/>
                          <a:latin typeface="Times New Roman"/>
                          <a:ea typeface="HelveticaNeueLTStd-Roman"/>
                        </a:rPr>
                        <a:t>= </a:t>
                      </a:r>
                      <a:r>
                        <a:rPr lang="en-GB" sz="1200" i="1" dirty="0" smtClean="0">
                          <a:effectLst/>
                          <a:latin typeface="Times New Roman"/>
                          <a:ea typeface="HelveticaNeueLTStd-Roman"/>
                        </a:rPr>
                        <a:t>mx </a:t>
                      </a:r>
                      <a:r>
                        <a:rPr lang="en-GB" sz="1200" dirty="0" smtClean="0">
                          <a:effectLst/>
                          <a:latin typeface="Times New Roman"/>
                          <a:ea typeface="HelveticaNeueLTStd-Roman"/>
                        </a:rPr>
                        <a:t>+ </a:t>
                      </a:r>
                      <a:r>
                        <a:rPr lang="en-GB" sz="1200" i="1" dirty="0" smtClean="0">
                          <a:effectLst/>
                          <a:latin typeface="Times New Roman"/>
                          <a:ea typeface="HelveticaNeueLTStd-Roman"/>
                        </a:rPr>
                        <a:t>c</a:t>
                      </a:r>
                      <a:r>
                        <a:rPr lang="en-GB" sz="1100" i="1" dirty="0" smtClean="0">
                          <a:effectLst/>
                          <a:latin typeface="Arial"/>
                          <a:ea typeface="HelveticaNeueLTStd-Roman"/>
                        </a:rPr>
                        <a:t> </a:t>
                      </a:r>
                      <a:endParaRPr lang="en-GB" sz="1200" dirty="0" smtClean="0">
                        <a:effectLst/>
                        <a:latin typeface="Times New Roman"/>
                        <a:ea typeface="Times New Roman"/>
                      </a:endParaRPr>
                    </a:p>
                    <a:p>
                      <a:pPr marL="171450" indent="-171450">
                        <a:buFont typeface="Wingdings" panose="05000000000000000000" pitchFamily="2" charset="2"/>
                        <a:buChar char="Ø"/>
                      </a:pPr>
                      <a:r>
                        <a:rPr lang="en-GB" sz="1100" dirty="0" smtClean="0">
                          <a:effectLst/>
                          <a:latin typeface="Arial"/>
                          <a:ea typeface="HelveticaNeueLTStd-Roman"/>
                        </a:rPr>
                        <a:t>Identify and interpret gradients and intercepts of linear functions graphically and algebraically understand the gradients of parallel lines</a:t>
                      </a:r>
                    </a:p>
                    <a:p>
                      <a:pPr marL="171450" indent="-171450">
                        <a:spcBef>
                          <a:spcPts val="400"/>
                        </a:spcBef>
                        <a:spcAft>
                          <a:spcPts val="400"/>
                        </a:spcAft>
                        <a:buFont typeface="Wingdings" panose="05000000000000000000" pitchFamily="2" charset="2"/>
                        <a:buChar char="Ø"/>
                      </a:pPr>
                      <a:r>
                        <a:rPr lang="en-GB" sz="1100" b="1" dirty="0" smtClean="0">
                          <a:effectLst/>
                          <a:latin typeface="Arial"/>
                          <a:ea typeface="HelveticaNeueLTStd-Roman"/>
                        </a:rPr>
                        <a:t>find the equation of the line through two given points, or through one point with a given gradient</a:t>
                      </a:r>
                      <a:endParaRPr lang="en-GB" sz="1200" b="1" dirty="0" smtClean="0">
                        <a:effectLst/>
                        <a:latin typeface="Times New Roman"/>
                        <a:ea typeface="Times New Roman"/>
                      </a:endParaRPr>
                    </a:p>
                    <a:p>
                      <a:pPr marL="171450" indent="-171450">
                        <a:buFont typeface="Wingdings" panose="05000000000000000000" pitchFamily="2" charset="2"/>
                        <a:buChar char="Ø"/>
                      </a:pPr>
                      <a:r>
                        <a:rPr lang="en-GB" sz="1100" b="1" dirty="0" smtClean="0">
                          <a:effectLst/>
                          <a:latin typeface="Arial"/>
                          <a:ea typeface="Arial"/>
                        </a:rPr>
                        <a:t>understand and use the gradients of perpendicular lines</a:t>
                      </a:r>
                      <a:endParaRPr lang="en-GB" sz="1100" b="1" u="sng" kern="1200" baseline="0" dirty="0" smtClean="0">
                        <a:solidFill>
                          <a:schemeClr val="tx1"/>
                        </a:solidFill>
                        <a:latin typeface="Arial" pitchFamily="34" charset="0"/>
                        <a:ea typeface="+mn-ea"/>
                        <a:cs typeface="Arial" pitchFamily="34" charset="0"/>
                      </a:endParaRPr>
                    </a:p>
                  </a:txBody>
                  <a:tcPr marT="45704" marB="45704"/>
                </a:tc>
                <a:tc>
                  <a:txBody>
                    <a:bodyPr/>
                    <a:lstStyle/>
                    <a:p>
                      <a:pPr>
                        <a:lnSpc>
                          <a:spcPct val="150000"/>
                        </a:lnSpc>
                        <a:buFont typeface="Wingdings" pitchFamily="2" charset="2"/>
                        <a:buNone/>
                      </a:pPr>
                      <a:endParaRPr lang="en-GB" sz="1100" b="1" kern="1200" dirty="0" smtClean="0">
                        <a:solidFill>
                          <a:schemeClr val="dk1"/>
                        </a:solidFill>
                        <a:latin typeface="Arial" pitchFamily="34" charset="0"/>
                        <a:ea typeface="+mn-ea"/>
                        <a:cs typeface="Arial" pitchFamily="34" charset="0"/>
                      </a:endParaRPr>
                    </a:p>
                  </a:txBody>
                  <a:tcPr marT="45718" marB="45718"/>
                </a:tc>
              </a:tr>
            </a:tbl>
          </a:graphicData>
        </a:graphic>
      </p:graphicFrame>
      <p:sp>
        <p:nvSpPr>
          <p:cNvPr id="17427" name="TextBox 3"/>
          <p:cNvSpPr txBox="1">
            <a:spLocks noChangeArrowheads="1"/>
          </p:cNvSpPr>
          <p:nvPr/>
        </p:nvSpPr>
        <p:spPr bwMode="auto">
          <a:xfrm>
            <a:off x="306143" y="622301"/>
            <a:ext cx="4269020" cy="369283"/>
          </a:xfrm>
          <a:prstGeom prst="rect">
            <a:avLst/>
          </a:prstGeom>
          <a:noFill/>
          <a:ln w="9525">
            <a:noFill/>
            <a:miter lim="800000"/>
            <a:headEnd/>
            <a:tailEnd/>
          </a:ln>
        </p:spPr>
        <p:txBody>
          <a:bodyPr wrap="none" lIns="91392" tIns="45696" rIns="91392" bIns="45696">
            <a:spAutoFit/>
          </a:bodyPr>
          <a:lstStyle/>
          <a:p>
            <a:r>
              <a:rPr lang="en-GB" sz="1800" b="1" dirty="0">
                <a:latin typeface="Verdana" pitchFamily="34" charset="0"/>
              </a:rPr>
              <a:t>Coordinates and Linear Graphs </a:t>
            </a:r>
          </a:p>
        </p:txBody>
      </p:sp>
      <p:sp>
        <p:nvSpPr>
          <p:cNvPr id="21" name="Right Arrow 20">
            <a:hlinkClick r:id="" action="ppaction://hlinkshowjump?jump=nextslide"/>
          </p:cNvPr>
          <p:cNvSpPr/>
          <p:nvPr/>
        </p:nvSpPr>
        <p:spPr>
          <a:xfrm>
            <a:off x="8132766" y="6853240"/>
            <a:ext cx="1285876" cy="708026"/>
          </a:xfrm>
          <a:prstGeom prst="rightArrow">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a:defRPr/>
            </a:pPr>
            <a:endParaRPr lang="en-GB" dirty="0"/>
          </a:p>
        </p:txBody>
      </p:sp>
      <p:sp>
        <p:nvSpPr>
          <p:cNvPr id="5" name="Rectangle 4"/>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796396620"/>
              </p:ext>
            </p:extLst>
          </p:nvPr>
        </p:nvGraphicFramePr>
        <p:xfrm>
          <a:off x="562101" y="1404370"/>
          <a:ext cx="9681146" cy="2331817"/>
        </p:xfrm>
        <a:graphic>
          <a:graphicData uri="http://schemas.openxmlformats.org/drawingml/2006/table">
            <a:tbl>
              <a:tblPr firstRow="1" bandRow="1">
                <a:tableStyleId>{073A0DAA-6AF3-43AB-8588-CEC1D06C72B9}</a:tableStyleId>
              </a:tblPr>
              <a:tblGrid>
                <a:gridCol w="824160"/>
                <a:gridCol w="4896545"/>
                <a:gridCol w="3960441"/>
              </a:tblGrid>
              <a:tr h="480056">
                <a:tc>
                  <a:txBody>
                    <a:bodyPr/>
                    <a:lstStyle/>
                    <a:p>
                      <a:pPr>
                        <a:lnSpc>
                          <a:spcPct val="150000"/>
                        </a:lnSpc>
                        <a:buFont typeface="Wingdings" pitchFamily="2" charset="2"/>
                        <a:buNone/>
                      </a:pPr>
                      <a:endParaRPr lang="en-GB" sz="1700" dirty="0">
                        <a:effectLst>
                          <a:outerShdw blurRad="38100" dist="38100" dir="2700000" algn="tl">
                            <a:srgbClr val="000000">
                              <a:alpha val="43137"/>
                            </a:srgbClr>
                          </a:outerShdw>
                        </a:effectLst>
                        <a:latin typeface="+mn-lt"/>
                        <a:cs typeface="Arial" pitchFamily="34" charset="0"/>
                      </a:endParaRPr>
                    </a:p>
                  </a:txBody>
                  <a:tcPr marT="45718" marB="45718" anchor="ctr"/>
                </a:tc>
                <a:tc>
                  <a:txBody>
                    <a:bodyPr/>
                    <a:lstStyle/>
                    <a:p>
                      <a:pPr>
                        <a:lnSpc>
                          <a:spcPct val="150000"/>
                        </a:lnSpc>
                        <a:buFont typeface="Wingdings" pitchFamily="2" charset="2"/>
                        <a:buNone/>
                      </a:pPr>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latin typeface="+mn-lt"/>
                          <a:cs typeface="Arial" pitchFamily="34" charset="0"/>
                        </a:rPr>
                        <a:t>:</a:t>
                      </a:r>
                      <a:endParaRPr lang="en-GB" sz="1700" dirty="0">
                        <a:effectLst>
                          <a:outerShdw blurRad="38100" dist="38100" dir="2700000" algn="tl">
                            <a:srgbClr val="000000">
                              <a:alpha val="43137"/>
                            </a:srgbClr>
                          </a:outerShdw>
                        </a:effectLst>
                        <a:latin typeface="+mn-lt"/>
                        <a:cs typeface="Arial" pitchFamily="34" charset="0"/>
                      </a:endParaRPr>
                    </a:p>
                  </a:txBody>
                  <a:tcPr marT="45718" marB="45718"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718" marB="45718" anchor="ctr"/>
                </a:tc>
              </a:tr>
              <a:tr h="1851761">
                <a:tc>
                  <a:txBody>
                    <a:bodyPr/>
                    <a:lstStyle/>
                    <a:p>
                      <a:pPr algn="ctr">
                        <a:lnSpc>
                          <a:spcPct val="100000"/>
                        </a:lnSpc>
                        <a:buFont typeface="Wingdings" pitchFamily="2" charset="2"/>
                        <a:buNone/>
                      </a:pPr>
                      <a:r>
                        <a:rPr lang="en-GB" sz="2100" b="0" dirty="0" smtClean="0">
                          <a:latin typeface="Arial" pitchFamily="34" charset="0"/>
                          <a:cs typeface="Arial" pitchFamily="34" charset="0"/>
                        </a:rPr>
                        <a:t>N15</a:t>
                      </a:r>
                      <a:endParaRPr lang="en-GB" sz="2100" b="0" dirty="0">
                        <a:latin typeface="Arial" pitchFamily="34" charset="0"/>
                        <a:cs typeface="Arial" pitchFamily="34" charset="0"/>
                      </a:endParaRPr>
                    </a:p>
                  </a:txBody>
                  <a:tcPr marT="45721" marB="45721">
                    <a:solidFill>
                      <a:srgbClr val="3B5AF7"/>
                    </a:solidFill>
                  </a:tcPr>
                </a:tc>
                <a:tc>
                  <a:txBody>
                    <a:bodyPr/>
                    <a:lstStyle/>
                    <a:p>
                      <a:pPr marL="0" marR="0" indent="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dirty="0" smtClean="0">
                          <a:effectLst/>
                          <a:latin typeface="Arial"/>
                          <a:ea typeface="Arial"/>
                        </a:rPr>
                        <a:t>solve problems involving percentage change, including increase/decrease, simple interest and compound interest</a:t>
                      </a:r>
                    </a:p>
                    <a:p>
                      <a:pPr marL="171450" indent="-171450">
                        <a:spcBef>
                          <a:spcPts val="400"/>
                        </a:spcBef>
                        <a:spcAft>
                          <a:spcPts val="400"/>
                        </a:spcAft>
                        <a:buFont typeface="Wingdings" panose="05000000000000000000" pitchFamily="2" charset="2"/>
                        <a:buChar char="Ø"/>
                      </a:pPr>
                      <a:r>
                        <a:rPr lang="en-GB" sz="1100" b="1" dirty="0" smtClean="0">
                          <a:effectLst/>
                          <a:latin typeface="Arial"/>
                          <a:ea typeface="Arial"/>
                        </a:rPr>
                        <a:t>reverse percentage problems</a:t>
                      </a:r>
                      <a:endParaRPr lang="en-GB" sz="1200" b="1" dirty="0" smtClean="0">
                        <a:effectLst/>
                        <a:latin typeface="Times New Roman"/>
                        <a:ea typeface="Times New Roman"/>
                      </a:endParaRPr>
                    </a:p>
                    <a:p>
                      <a:pPr marL="171450" indent="-171450">
                        <a:spcBef>
                          <a:spcPts val="400"/>
                        </a:spcBef>
                        <a:spcAft>
                          <a:spcPts val="400"/>
                        </a:spcAft>
                        <a:buFont typeface="Wingdings" panose="05000000000000000000" pitchFamily="2" charset="2"/>
                        <a:buChar char="Ø"/>
                      </a:pPr>
                      <a:r>
                        <a:rPr lang="en-GB" sz="1100" b="1" dirty="0" smtClean="0">
                          <a:effectLst/>
                          <a:latin typeface="Arial"/>
                          <a:ea typeface="Arial"/>
                        </a:rPr>
                        <a:t>knowledge and use of the compound interest formula</a:t>
                      </a:r>
                      <a:endParaRPr lang="en-GB" sz="1200" b="1" dirty="0" smtClean="0">
                        <a:effectLst/>
                        <a:latin typeface="Times New Roman"/>
                        <a:ea typeface="Times New Roman"/>
                      </a:endParaRPr>
                    </a:p>
                    <a:p>
                      <a:pPr marL="171450" indent="-171450">
                        <a:buFont typeface="Wingdings" panose="05000000000000000000" pitchFamily="2" charset="2"/>
                        <a:buChar char="Ø"/>
                      </a:pPr>
                      <a:r>
                        <a:rPr lang="en-GB" sz="1100" b="1" dirty="0" smtClean="0">
                          <a:effectLst/>
                          <a:latin typeface="Arial"/>
                          <a:ea typeface="Arial"/>
                        </a:rPr>
                        <a:t>value of investment </a:t>
                      </a:r>
                      <a:r>
                        <a:rPr lang="en-GB" sz="1200" b="1" dirty="0" smtClean="0">
                          <a:effectLst/>
                          <a:latin typeface="Times New Roman"/>
                          <a:ea typeface="Arial"/>
                        </a:rPr>
                        <a:t>=</a:t>
                      </a:r>
                      <a:r>
                        <a:rPr lang="en-GB" sz="1100" b="1" dirty="0" smtClean="0">
                          <a:effectLst/>
                          <a:latin typeface="Arial"/>
                          <a:ea typeface="Arial"/>
                        </a:rPr>
                        <a:t> </a:t>
                      </a:r>
                      <a:r>
                        <a:rPr lang="en-GB" sz="1100" b="1" i="1" dirty="0" smtClean="0">
                          <a:effectLst/>
                          <a:latin typeface="Arial"/>
                          <a:ea typeface="Arial"/>
                        </a:rPr>
                        <a:t>P</a:t>
                      </a:r>
                      <a:r>
                        <a:rPr lang="en-GB" sz="1100" b="1" dirty="0" smtClean="0">
                          <a:effectLst/>
                          <a:latin typeface="Arial"/>
                          <a:ea typeface="Arial"/>
                        </a:rPr>
                        <a:t>(1 </a:t>
                      </a:r>
                      <a:r>
                        <a:rPr lang="en-GB" sz="1200" b="1" dirty="0" smtClean="0">
                          <a:effectLst/>
                          <a:latin typeface="Times New Roman"/>
                          <a:ea typeface="Arial"/>
                        </a:rPr>
                        <a:t>+</a:t>
                      </a:r>
                      <a:r>
                        <a:rPr lang="en-GB" sz="1100" b="1" dirty="0" smtClean="0">
                          <a:effectLst/>
                          <a:latin typeface="Arial"/>
                          <a:ea typeface="Arial"/>
                        </a:rPr>
                        <a:t> </a:t>
                      </a:r>
                      <a:r>
                        <a:rPr lang="en-GB" sz="1100" b="1" i="1" dirty="0" smtClean="0">
                          <a:effectLst/>
                          <a:latin typeface="Times New Roman"/>
                          <a:ea typeface="Arial"/>
                        </a:rPr>
                        <a:t>r</a:t>
                      </a:r>
                      <a:r>
                        <a:rPr lang="en-GB" sz="1100" b="1" dirty="0" smtClean="0">
                          <a:effectLst/>
                          <a:latin typeface="Arial"/>
                          <a:ea typeface="Arial"/>
                        </a:rPr>
                        <a:t>/100)</a:t>
                      </a:r>
                      <a:r>
                        <a:rPr lang="en-GB" sz="1200" b="1" i="1" baseline="30000" dirty="0" smtClean="0">
                          <a:effectLst/>
                          <a:latin typeface="Times New Roman"/>
                          <a:ea typeface="Arial"/>
                        </a:rPr>
                        <a:t>n</a:t>
                      </a:r>
                      <a:r>
                        <a:rPr lang="en-GB" sz="1100" b="1" i="1" dirty="0" smtClean="0">
                          <a:effectLst/>
                          <a:latin typeface="Arial"/>
                          <a:ea typeface="Arial"/>
                        </a:rPr>
                        <a:t>  </a:t>
                      </a:r>
                      <a:br>
                        <a:rPr lang="en-GB" sz="1100" b="1" i="1" dirty="0" smtClean="0">
                          <a:effectLst/>
                          <a:latin typeface="Arial"/>
                          <a:ea typeface="Arial"/>
                        </a:rPr>
                      </a:br>
                      <a:r>
                        <a:rPr lang="en-GB" sz="1100" b="1" dirty="0" smtClean="0">
                          <a:effectLst/>
                          <a:latin typeface="Arial"/>
                          <a:ea typeface="Arial"/>
                        </a:rPr>
                        <a:t>where </a:t>
                      </a:r>
                      <a:r>
                        <a:rPr lang="en-GB" sz="1100" b="1" i="1" dirty="0" smtClean="0">
                          <a:effectLst/>
                          <a:latin typeface="Arial"/>
                          <a:ea typeface="Arial"/>
                        </a:rPr>
                        <a:t>P</a:t>
                      </a:r>
                      <a:r>
                        <a:rPr lang="en-GB" sz="1100" b="1" dirty="0" smtClean="0">
                          <a:effectLst/>
                          <a:latin typeface="Arial"/>
                          <a:ea typeface="Arial"/>
                        </a:rPr>
                        <a:t> is the amount invested, </a:t>
                      </a:r>
                      <a:r>
                        <a:rPr lang="en-GB" sz="1200" b="1" i="1" dirty="0" smtClean="0">
                          <a:effectLst/>
                          <a:latin typeface="Times New Roman"/>
                          <a:ea typeface="Arial"/>
                        </a:rPr>
                        <a:t>r</a:t>
                      </a:r>
                      <a:r>
                        <a:rPr lang="en-GB" sz="1200" b="1" dirty="0" smtClean="0">
                          <a:effectLst/>
                          <a:latin typeface="Times New Roman"/>
                          <a:ea typeface="Arial"/>
                        </a:rPr>
                        <a:t> </a:t>
                      </a:r>
                      <a:r>
                        <a:rPr lang="en-GB" sz="1100" b="1" dirty="0" smtClean="0">
                          <a:effectLst/>
                          <a:latin typeface="Arial"/>
                          <a:ea typeface="Arial"/>
                        </a:rPr>
                        <a:t>is the percentage rate of interest and </a:t>
                      </a:r>
                      <a:r>
                        <a:rPr lang="en-GB" sz="1200" b="1" i="1" dirty="0" smtClean="0">
                          <a:effectLst/>
                          <a:latin typeface="Times New Roman"/>
                          <a:ea typeface="Arial"/>
                        </a:rPr>
                        <a:t>n</a:t>
                      </a:r>
                      <a:r>
                        <a:rPr lang="en-GB" sz="1100" b="1" dirty="0" smtClean="0">
                          <a:effectLst/>
                          <a:latin typeface="Arial"/>
                          <a:ea typeface="Arial"/>
                        </a:rPr>
                        <a:t> is the number of years of compound interest</a:t>
                      </a:r>
                    </a:p>
                  </a:txBody>
                  <a:tcPr marT="45721" marB="45721"/>
                </a:tc>
                <a:tc>
                  <a:txBody>
                    <a:bodyPr/>
                    <a:lstStyle/>
                    <a:p>
                      <a:pPr>
                        <a:lnSpc>
                          <a:spcPct val="150000"/>
                        </a:lnSpc>
                        <a:buFont typeface="Wingdings" pitchFamily="2" charset="2"/>
                        <a:buChar char="Ø"/>
                      </a:pPr>
                      <a:endParaRPr lang="en-GB" sz="1100" b="0" dirty="0" smtClean="0">
                        <a:solidFill>
                          <a:srgbClr val="00B050"/>
                        </a:solidFill>
                        <a:latin typeface="Arial" panose="020B0604020202020204" pitchFamily="34" charset="0"/>
                        <a:cs typeface="Arial" panose="020B0604020202020204" pitchFamily="34" charset="0"/>
                      </a:endParaRPr>
                    </a:p>
                  </a:txBody>
                  <a:tcPr marT="45721" marB="45721"/>
                </a:tc>
              </a:tr>
            </a:tbl>
          </a:graphicData>
        </a:graphic>
      </p:graphicFrame>
      <p:sp>
        <p:nvSpPr>
          <p:cNvPr id="19475" name="TextBox 3"/>
          <p:cNvSpPr txBox="1">
            <a:spLocks noChangeArrowheads="1"/>
          </p:cNvSpPr>
          <p:nvPr/>
        </p:nvSpPr>
        <p:spPr bwMode="auto">
          <a:xfrm>
            <a:off x="441874" y="622300"/>
            <a:ext cx="6551613" cy="369887"/>
          </a:xfrm>
          <a:prstGeom prst="rect">
            <a:avLst/>
          </a:prstGeom>
          <a:noFill/>
          <a:ln w="9525">
            <a:noFill/>
            <a:miter lim="800000"/>
            <a:headEnd/>
            <a:tailEnd/>
          </a:ln>
        </p:spPr>
        <p:txBody>
          <a:bodyPr lIns="91392" tIns="45696" rIns="91392" bIns="45696">
            <a:spAutoFit/>
          </a:bodyPr>
          <a:lstStyle/>
          <a:p>
            <a:r>
              <a:rPr lang="en-GB" sz="1800" b="1" dirty="0">
                <a:solidFill>
                  <a:prstClr val="black"/>
                </a:solidFill>
                <a:latin typeface="Verdana" pitchFamily="34" charset="0"/>
              </a:rPr>
              <a:t>Calculating with Percentages</a:t>
            </a:r>
          </a:p>
        </p:txBody>
      </p:sp>
      <p:sp>
        <p:nvSpPr>
          <p:cNvPr id="21" name="Right Arrow 20">
            <a:hlinkClick r:id="" action="ppaction://hlinkshowjump?jump=nextslide"/>
          </p:cNvPr>
          <p:cNvSpPr/>
          <p:nvPr/>
        </p:nvSpPr>
        <p:spPr>
          <a:xfrm>
            <a:off x="8132766" y="6853240"/>
            <a:ext cx="1285876" cy="708026"/>
          </a:xfrm>
          <a:prstGeom prst="rightArrow">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a:defRPr/>
            </a:pPr>
            <a:endParaRPr lang="en-GB" dirty="0">
              <a:solidFill>
                <a:prstClr val="white"/>
              </a:solidFill>
            </a:endParaRPr>
          </a:p>
        </p:txBody>
      </p:sp>
      <p:graphicFrame>
        <p:nvGraphicFramePr>
          <p:cNvPr id="8" name="Diagram 7"/>
          <p:cNvGraphicFramePr/>
          <p:nvPr/>
        </p:nvGraphicFramePr>
        <p:xfrm>
          <a:off x="6426820" y="6804967"/>
          <a:ext cx="1381046" cy="7562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681454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095063754"/>
              </p:ext>
            </p:extLst>
          </p:nvPr>
        </p:nvGraphicFramePr>
        <p:xfrm>
          <a:off x="482675" y="1332362"/>
          <a:ext cx="9760575" cy="3367743"/>
        </p:xfrm>
        <a:graphic>
          <a:graphicData uri="http://schemas.openxmlformats.org/drawingml/2006/table">
            <a:tbl>
              <a:tblPr firstRow="1" bandRow="1">
                <a:tableStyleId>{073A0DAA-6AF3-43AB-8588-CEC1D06C72B9}</a:tableStyleId>
              </a:tblPr>
              <a:tblGrid>
                <a:gridCol w="687566"/>
                <a:gridCol w="5112568"/>
                <a:gridCol w="3960441"/>
              </a:tblGrid>
              <a:tr h="504056">
                <a:tc>
                  <a:txBody>
                    <a:bodyPr/>
                    <a:lstStyle/>
                    <a:p>
                      <a:endParaRPr lang="en-GB" sz="1700" dirty="0">
                        <a:effectLst>
                          <a:outerShdw blurRad="38100" dist="38100" dir="2700000" algn="tl">
                            <a:srgbClr val="000000">
                              <a:alpha val="43137"/>
                            </a:srgbClr>
                          </a:outerShdw>
                        </a:effectLst>
                        <a:latin typeface="+mj-lt"/>
                      </a:endParaRPr>
                    </a:p>
                  </a:txBody>
                  <a:tcPr marT="45729" marB="45729"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rPr>
                        <a:t>:</a:t>
                      </a:r>
                      <a:endParaRPr lang="en-GB" sz="1700" dirty="0">
                        <a:effectLst>
                          <a:outerShdw blurRad="38100" dist="38100" dir="2700000" algn="tl">
                            <a:srgbClr val="000000">
                              <a:alpha val="43137"/>
                            </a:srgbClr>
                          </a:outerShdw>
                        </a:effectLst>
                        <a:latin typeface="+mj-lt"/>
                      </a:endParaRPr>
                    </a:p>
                  </a:txBody>
                  <a:tcPr marT="45729" marB="45729"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mj-lt"/>
                      </a:endParaRPr>
                    </a:p>
                  </a:txBody>
                  <a:tcPr marT="45729" marB="45729" anchor="ctr"/>
                </a:tc>
              </a:tr>
              <a:tr h="1260000">
                <a:tc>
                  <a:txBody>
                    <a:bodyPr/>
                    <a:lstStyle/>
                    <a:p>
                      <a:pPr marL="0" marR="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GB" sz="2100" b="0" u="none" kern="1200" dirty="0" smtClean="0">
                          <a:solidFill>
                            <a:schemeClr val="dk1"/>
                          </a:solidFill>
                          <a:latin typeface="Arial" pitchFamily="34" charset="0"/>
                          <a:ea typeface="+mn-ea"/>
                          <a:cs typeface="Arial" pitchFamily="34" charset="0"/>
                        </a:rPr>
                        <a:t>S1</a:t>
                      </a:r>
                    </a:p>
                  </a:txBody>
                  <a:tcPr marT="45717" marB="45717">
                    <a:solidFill>
                      <a:schemeClr val="accent4">
                        <a:lumMod val="40000"/>
                        <a:lumOff val="60000"/>
                      </a:schemeClr>
                    </a:solidFill>
                  </a:tcPr>
                </a:tc>
                <a:tc>
                  <a:txBody>
                    <a:bodyPr/>
                    <a:lstStyle/>
                    <a:p>
                      <a:pPr marL="171450" indent="-171450">
                        <a:lnSpc>
                          <a:spcPct val="150000"/>
                        </a:lnSpc>
                        <a:buFont typeface="Wingdings" pitchFamily="2" charset="2"/>
                        <a:buChar char="Ø"/>
                      </a:pPr>
                      <a:r>
                        <a:rPr lang="en-GB" sz="1100" dirty="0" smtClean="0">
                          <a:effectLst/>
                          <a:latin typeface="Arial"/>
                          <a:ea typeface="Times New Roman"/>
                        </a:rPr>
                        <a:t>understand and use qualitative, discrete and continuous data, including grouped and ungrouped data</a:t>
                      </a:r>
                      <a:endParaRPr lang="en-GB" sz="1100" b="0" u="sng" kern="1200" dirty="0" smtClean="0">
                        <a:solidFill>
                          <a:schemeClr val="dk1"/>
                        </a:solidFill>
                        <a:latin typeface="Arial" pitchFamily="34" charset="0"/>
                        <a:ea typeface="+mn-ea"/>
                        <a:cs typeface="Arial" pitchFamily="34" charset="0"/>
                      </a:endParaRPr>
                    </a:p>
                  </a:txBody>
                  <a:tcPr marT="45717" marB="45717"/>
                </a:tc>
                <a:tc>
                  <a:txBody>
                    <a:bodyPr/>
                    <a:lstStyle/>
                    <a:p>
                      <a:pPr marL="0" marR="0" indent="0" algn="l" defTabSz="914400" rtl="0" eaLnBrk="1" fontAlgn="base" latinLnBrk="0" hangingPunct="1">
                        <a:lnSpc>
                          <a:spcPct val="150000"/>
                        </a:lnSpc>
                        <a:spcBef>
                          <a:spcPts val="0"/>
                        </a:spcBef>
                        <a:spcAft>
                          <a:spcPts val="0"/>
                        </a:spcAft>
                        <a:buClrTx/>
                        <a:buSzTx/>
                        <a:buFont typeface="Wingdings" panose="05000000000000000000" pitchFamily="2" charset="2"/>
                        <a:buNone/>
                        <a:tabLst/>
                        <a:defRPr/>
                      </a:pPr>
                      <a:endParaRPr lang="en-GB" sz="1100" b="0" kern="1200" dirty="0" smtClean="0">
                        <a:solidFill>
                          <a:srgbClr val="FF0000"/>
                        </a:solidFill>
                        <a:latin typeface="Arial" pitchFamily="34" charset="0"/>
                        <a:ea typeface="+mn-ea"/>
                        <a:cs typeface="Arial" pitchFamily="34" charset="0"/>
                      </a:endParaRPr>
                    </a:p>
                  </a:txBody>
                  <a:tcPr marT="45717" marB="45717"/>
                </a:tc>
              </a:tr>
              <a:tr h="1603687">
                <a:tc>
                  <a:txBody>
                    <a:bodyPr/>
                    <a:lstStyle/>
                    <a:p>
                      <a:pPr algn="ctr">
                        <a:lnSpc>
                          <a:spcPct val="100000"/>
                        </a:lnSpc>
                        <a:buFont typeface="Wingdings" pitchFamily="2" charset="2"/>
                        <a:buNone/>
                      </a:pPr>
                      <a:r>
                        <a:rPr lang="en-GB" sz="2100" b="0" u="none" kern="1200" dirty="0" smtClean="0">
                          <a:solidFill>
                            <a:schemeClr val="dk1"/>
                          </a:solidFill>
                          <a:latin typeface="Arial" pitchFamily="34" charset="0"/>
                          <a:ea typeface="+mn-ea"/>
                          <a:cs typeface="Arial" pitchFamily="34" charset="0"/>
                        </a:rPr>
                        <a:t>S4</a:t>
                      </a:r>
                    </a:p>
                  </a:txBody>
                  <a:tcPr marT="45717" marB="45717">
                    <a:solidFill>
                      <a:schemeClr val="accent4">
                        <a:lumMod val="40000"/>
                        <a:lumOff val="60000"/>
                      </a:schemeClr>
                    </a:solidFill>
                  </a:tcPr>
                </a:tc>
                <a:tc>
                  <a:txBody>
                    <a:bodyPr/>
                    <a:lstStyle/>
                    <a:p>
                      <a:pPr marL="171450" marR="0" indent="-17145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dirty="0" smtClean="0">
                          <a:effectLst/>
                          <a:latin typeface="Arial"/>
                          <a:ea typeface="Times New Roman"/>
                        </a:rPr>
                        <a:t>produce charts and diagrams for various data types; scatter graphs, stem-and-leaf, tally charts, pictograms, bar charts, dual and composite bar charts, pie charts, line graphs, frequency polygons, histograms with equal class intervals</a:t>
                      </a:r>
                    </a:p>
                    <a:p>
                      <a:pPr marL="171450" marR="0" indent="-17145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b="1" dirty="0" smtClean="0">
                          <a:effectLst/>
                          <a:latin typeface="Arial"/>
                          <a:ea typeface="Times New Roman"/>
                        </a:rPr>
                        <a:t>histograms with unequal class intervals, cumulative frequency diagrams, box plots</a:t>
                      </a:r>
                      <a:endParaRPr lang="en-GB" sz="1100" b="1" u="none" kern="1200" dirty="0" smtClean="0">
                        <a:solidFill>
                          <a:schemeClr val="dk1"/>
                        </a:solidFill>
                        <a:latin typeface="Arial" pitchFamily="34" charset="0"/>
                        <a:ea typeface="+mn-ea"/>
                        <a:cs typeface="Arial" pitchFamily="34" charset="0"/>
                      </a:endParaRPr>
                    </a:p>
                  </a:txBody>
                  <a:tcPr marT="45717" marB="45717"/>
                </a:tc>
                <a:tc>
                  <a:txBody>
                    <a:bodyPr/>
                    <a:lstStyle/>
                    <a:p>
                      <a:pPr marL="0" marR="0" indent="0" algn="l" defTabSz="914400" rtl="0" eaLnBrk="1" fontAlgn="base" latinLnBrk="0" hangingPunct="1">
                        <a:lnSpc>
                          <a:spcPct val="150000"/>
                        </a:lnSpc>
                        <a:spcBef>
                          <a:spcPts val="0"/>
                        </a:spcBef>
                        <a:spcAft>
                          <a:spcPts val="0"/>
                        </a:spcAft>
                        <a:buClrTx/>
                        <a:buSzTx/>
                        <a:buFont typeface="Wingdings" pitchFamily="2" charset="2"/>
                        <a:buChar char="Ø"/>
                        <a:tabLst/>
                        <a:defRPr/>
                      </a:pPr>
                      <a:endParaRPr lang="en-GB" sz="1100" b="0" kern="1200" dirty="0" smtClean="0">
                        <a:solidFill>
                          <a:srgbClr val="FF0000"/>
                        </a:solidFill>
                        <a:latin typeface="Arial" pitchFamily="34" charset="0"/>
                        <a:ea typeface="+mn-ea"/>
                        <a:cs typeface="Arial" pitchFamily="34" charset="0"/>
                      </a:endParaRPr>
                    </a:p>
                  </a:txBody>
                  <a:tcPr marT="45717" marB="45717"/>
                </a:tc>
              </a:tr>
            </a:tbl>
          </a:graphicData>
        </a:graphic>
      </p:graphicFrame>
      <p:sp>
        <p:nvSpPr>
          <p:cNvPr id="13331" name="TextBox 3"/>
          <p:cNvSpPr txBox="1">
            <a:spLocks noChangeArrowheads="1"/>
          </p:cNvSpPr>
          <p:nvPr/>
        </p:nvSpPr>
        <p:spPr bwMode="auto">
          <a:xfrm>
            <a:off x="450156" y="621745"/>
            <a:ext cx="4680272" cy="369332"/>
          </a:xfrm>
          <a:prstGeom prst="rect">
            <a:avLst/>
          </a:prstGeom>
          <a:noFill/>
          <a:ln w="9525">
            <a:noFill/>
            <a:miter lim="800000"/>
            <a:headEnd/>
            <a:tailEnd/>
          </a:ln>
        </p:spPr>
        <p:txBody>
          <a:bodyPr wrap="square" lIns="91392" tIns="45696" rIns="91392" bIns="45696">
            <a:spAutoFit/>
          </a:bodyPr>
          <a:lstStyle/>
          <a:p>
            <a:r>
              <a:rPr lang="en-GB" sz="1800" b="1" dirty="0">
                <a:latin typeface="Verdana" pitchFamily="34" charset="0"/>
              </a:rPr>
              <a:t>Collecting and Representing Data                                            </a:t>
            </a:r>
            <a:endParaRPr lang="en-GB" sz="1800" dirty="0"/>
          </a:p>
        </p:txBody>
      </p:sp>
      <p:sp>
        <p:nvSpPr>
          <p:cNvPr id="7" name="Right Arrow 6">
            <a:hlinkClick r:id="" action="ppaction://hlinkshowjump?jump=nextslide"/>
          </p:cNvPr>
          <p:cNvSpPr/>
          <p:nvPr/>
        </p:nvSpPr>
        <p:spPr>
          <a:xfrm>
            <a:off x="8726487" y="6756025"/>
            <a:ext cx="1285876" cy="708026"/>
          </a:xfrm>
          <a:prstGeom prst="rightArrow">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a:defRPr/>
            </a:pPr>
            <a:endParaRPr lang="en-GB" dirty="0"/>
          </a:p>
        </p:txBody>
      </p:sp>
      <p:sp>
        <p:nvSpPr>
          <p:cNvPr id="5" name="Rectangle 4"/>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117346553"/>
              </p:ext>
            </p:extLst>
          </p:nvPr>
        </p:nvGraphicFramePr>
        <p:xfrm>
          <a:off x="529498" y="1404368"/>
          <a:ext cx="9641741" cy="1500801"/>
        </p:xfrm>
        <a:graphic>
          <a:graphicData uri="http://schemas.openxmlformats.org/drawingml/2006/table">
            <a:tbl>
              <a:tblPr firstRow="1" bandRow="1">
                <a:tableStyleId>{073A0DAA-6AF3-43AB-8588-CEC1D06C72B9}</a:tableStyleId>
              </a:tblPr>
              <a:tblGrid>
                <a:gridCol w="784755"/>
                <a:gridCol w="4896545"/>
                <a:gridCol w="3960441"/>
              </a:tblGrid>
              <a:tr h="420801">
                <a:tc>
                  <a:txBody>
                    <a:bodyPr/>
                    <a:lstStyle/>
                    <a:p>
                      <a:endParaRPr lang="en-GB" sz="1700" dirty="0">
                        <a:effectLst>
                          <a:outerShdw blurRad="38100" dist="38100" dir="2700000" algn="tl">
                            <a:srgbClr val="000000">
                              <a:alpha val="43137"/>
                            </a:srgbClr>
                          </a:outerShdw>
                        </a:effectLst>
                        <a:latin typeface="Verdana" pitchFamily="34" charset="0"/>
                      </a:endParaRPr>
                    </a:p>
                  </a:txBody>
                  <a:tcPr marT="45724" marB="45724"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rPr>
                        <a:t>:</a:t>
                      </a:r>
                      <a:endParaRPr lang="en-GB" sz="1700" dirty="0">
                        <a:effectLst>
                          <a:outerShdw blurRad="38100" dist="38100" dir="2700000" algn="tl">
                            <a:srgbClr val="000000">
                              <a:alpha val="43137"/>
                            </a:srgbClr>
                          </a:outerShdw>
                        </a:effectLst>
                        <a:latin typeface="Verdana" pitchFamily="34" charset="0"/>
                      </a:endParaRPr>
                    </a:p>
                  </a:txBody>
                  <a:tcPr marT="45724" marB="45724"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724" marB="45724" anchor="ctr"/>
                </a:tc>
              </a:tr>
              <a:tr h="1080000">
                <a:tc>
                  <a:txBody>
                    <a:bodyPr/>
                    <a:lstStyle/>
                    <a:p>
                      <a:pPr algn="ctr">
                        <a:lnSpc>
                          <a:spcPct val="100000"/>
                        </a:lnSpc>
                        <a:buFont typeface="Wingdings" pitchFamily="2" charset="2"/>
                        <a:buNone/>
                      </a:pPr>
                      <a:r>
                        <a:rPr lang="en-GB" sz="2100" b="0" u="none" kern="1200" dirty="0" smtClean="0">
                          <a:solidFill>
                            <a:schemeClr val="dk1"/>
                          </a:solidFill>
                          <a:latin typeface="Arial" pitchFamily="34" charset="0"/>
                          <a:ea typeface="+mn-ea"/>
                          <a:cs typeface="Arial" pitchFamily="34" charset="0"/>
                        </a:rPr>
                        <a:t>A21</a:t>
                      </a:r>
                    </a:p>
                  </a:txBody>
                  <a:tcPr marT="45728" marB="45728">
                    <a:solidFill>
                      <a:srgbClr val="FF0000"/>
                    </a:solidFill>
                  </a:tcPr>
                </a:tc>
                <a:tc>
                  <a:txBody>
                    <a:bodyPr/>
                    <a:lstStyle/>
                    <a:p>
                      <a:pPr marL="171450" indent="-171450">
                        <a:lnSpc>
                          <a:spcPct val="150000"/>
                        </a:lnSpc>
                        <a:buFont typeface="Wingdings" panose="05000000000000000000" pitchFamily="2" charset="2"/>
                        <a:buChar char="Ø"/>
                      </a:pPr>
                      <a:r>
                        <a:rPr lang="en-GB" sz="1100" b="0" u="none" kern="1200" dirty="0" smtClean="0">
                          <a:solidFill>
                            <a:schemeClr val="dk1"/>
                          </a:solidFill>
                          <a:latin typeface="Arial" pitchFamily="34" charset="0"/>
                          <a:ea typeface="+mn-ea"/>
                          <a:cs typeface="Arial" pitchFamily="34" charset="0"/>
                        </a:rPr>
                        <a:t>Solve two linear simultaneous</a:t>
                      </a:r>
                      <a:r>
                        <a:rPr lang="en-GB" sz="1100" b="0" u="none" kern="1200" baseline="0" dirty="0" smtClean="0">
                          <a:solidFill>
                            <a:schemeClr val="dk1"/>
                          </a:solidFill>
                          <a:latin typeface="Arial" pitchFamily="34" charset="0"/>
                          <a:ea typeface="+mn-ea"/>
                          <a:cs typeface="Arial" pitchFamily="34" charset="0"/>
                        </a:rPr>
                        <a:t> equations in two variables algebraically</a:t>
                      </a:r>
                    </a:p>
                    <a:p>
                      <a:pPr marL="171450" indent="-171450">
                        <a:lnSpc>
                          <a:spcPct val="150000"/>
                        </a:lnSpc>
                        <a:buFont typeface="Wingdings" panose="05000000000000000000" pitchFamily="2" charset="2"/>
                        <a:buChar char="Ø"/>
                      </a:pPr>
                      <a:r>
                        <a:rPr lang="en-GB" sz="1100" b="0" u="none" kern="1200" baseline="0" dirty="0" smtClean="0">
                          <a:solidFill>
                            <a:schemeClr val="dk1"/>
                          </a:solidFill>
                          <a:latin typeface="Arial" pitchFamily="34" charset="0"/>
                          <a:ea typeface="+mn-ea"/>
                          <a:cs typeface="Arial" pitchFamily="34" charset="0"/>
                        </a:rPr>
                        <a:t>Find approximate solutions using a graph</a:t>
                      </a:r>
                      <a:endParaRPr lang="en-GB" sz="1100" b="0" u="none" kern="1200" dirty="0" smtClean="0">
                        <a:solidFill>
                          <a:schemeClr val="dk1"/>
                        </a:solidFill>
                        <a:latin typeface="Arial" pitchFamily="34" charset="0"/>
                        <a:ea typeface="+mn-ea"/>
                        <a:cs typeface="Arial" pitchFamily="34" charset="0"/>
                      </a:endParaRPr>
                    </a:p>
                  </a:txBody>
                  <a:tcPr marT="45728" marB="45728"/>
                </a:tc>
                <a:tc>
                  <a:txBody>
                    <a:bodyPr/>
                    <a:lstStyle/>
                    <a:p>
                      <a:pPr marL="0" marR="0" indent="0" algn="l" defTabSz="914400" rtl="0" eaLnBrk="1" fontAlgn="auto" latinLnBrk="0" hangingPunct="1">
                        <a:lnSpc>
                          <a:spcPct val="150000"/>
                        </a:lnSpc>
                        <a:spcBef>
                          <a:spcPts val="0"/>
                        </a:spcBef>
                        <a:spcAft>
                          <a:spcPts val="0"/>
                        </a:spcAft>
                        <a:buClrTx/>
                        <a:buSzTx/>
                        <a:buFont typeface="Wingdings" pitchFamily="2" charset="2"/>
                        <a:buNone/>
                        <a:tabLst/>
                        <a:defRPr/>
                      </a:pPr>
                      <a:endParaRPr lang="en-GB" sz="1100" b="0" u="sng" kern="1200" dirty="0" smtClean="0">
                        <a:solidFill>
                          <a:schemeClr val="dk1"/>
                        </a:solidFill>
                        <a:latin typeface="Arial" pitchFamily="34" charset="0"/>
                        <a:ea typeface="+mn-ea"/>
                        <a:cs typeface="Arial" pitchFamily="34" charset="0"/>
                      </a:endParaRPr>
                    </a:p>
                  </a:txBody>
                  <a:tcPr marT="45728" marB="45728"/>
                </a:tc>
              </a:tr>
            </a:tbl>
          </a:graphicData>
        </a:graphic>
      </p:graphicFrame>
      <p:sp>
        <p:nvSpPr>
          <p:cNvPr id="49168" name="TextBox 3"/>
          <p:cNvSpPr txBox="1">
            <a:spLocks noChangeArrowheads="1"/>
          </p:cNvSpPr>
          <p:nvPr/>
        </p:nvSpPr>
        <p:spPr bwMode="auto">
          <a:xfrm>
            <a:off x="488950" y="634661"/>
            <a:ext cx="3313631" cy="369283"/>
          </a:xfrm>
          <a:prstGeom prst="rect">
            <a:avLst/>
          </a:prstGeom>
          <a:noFill/>
          <a:ln w="9525">
            <a:noFill/>
            <a:miter lim="800000"/>
            <a:headEnd/>
            <a:tailEnd/>
          </a:ln>
        </p:spPr>
        <p:txBody>
          <a:bodyPr wrap="none" lIns="91392" tIns="45696" rIns="91392" bIns="45696">
            <a:spAutoFit/>
          </a:bodyPr>
          <a:lstStyle/>
          <a:p>
            <a:r>
              <a:rPr lang="en-GB" sz="1800" b="1" dirty="0">
                <a:solidFill>
                  <a:prstClr val="black"/>
                </a:solidFill>
                <a:latin typeface="Verdana" pitchFamily="34" charset="0"/>
              </a:rPr>
              <a:t>Simultaneous Equations</a:t>
            </a:r>
          </a:p>
        </p:txBody>
      </p:sp>
      <p:sp>
        <p:nvSpPr>
          <p:cNvPr id="49169" name="TextBox 5">
            <a:hlinkClick r:id="rId2" action="ppaction://hlinksldjump"/>
          </p:cNvPr>
          <p:cNvSpPr txBox="1">
            <a:spLocks noChangeArrowheads="1"/>
          </p:cNvSpPr>
          <p:nvPr/>
        </p:nvSpPr>
        <p:spPr bwMode="auto">
          <a:xfrm>
            <a:off x="522291" y="7092952"/>
            <a:ext cx="2160587" cy="415450"/>
          </a:xfrm>
          <a:prstGeom prst="rect">
            <a:avLst/>
          </a:prstGeom>
          <a:noFill/>
          <a:ln w="9525">
            <a:noFill/>
            <a:miter lim="800000"/>
            <a:headEnd/>
            <a:tailEnd/>
          </a:ln>
        </p:spPr>
        <p:txBody>
          <a:bodyPr lIns="91392" tIns="45696" rIns="91392" bIns="45696">
            <a:spAutoFit/>
          </a:bodyPr>
          <a:lstStyle/>
          <a:p>
            <a:endParaRPr lang="en-GB" dirty="0">
              <a:solidFill>
                <a:prstClr val="black"/>
              </a:solidFill>
            </a:endParaRPr>
          </a:p>
        </p:txBody>
      </p:sp>
      <p:sp>
        <p:nvSpPr>
          <p:cNvPr id="5" name="Rectangle 4"/>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296077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514269005"/>
              </p:ext>
            </p:extLst>
          </p:nvPr>
        </p:nvGraphicFramePr>
        <p:xfrm>
          <a:off x="378151" y="1332359"/>
          <a:ext cx="9793089" cy="2304256"/>
        </p:xfrm>
        <a:graphic>
          <a:graphicData uri="http://schemas.openxmlformats.org/drawingml/2006/table">
            <a:tbl>
              <a:tblPr firstRow="1" bandRow="1">
                <a:tableStyleId>{073A0DAA-6AF3-43AB-8588-CEC1D06C72B9}</a:tableStyleId>
              </a:tblPr>
              <a:tblGrid>
                <a:gridCol w="648072"/>
                <a:gridCol w="5184576"/>
                <a:gridCol w="3960441"/>
              </a:tblGrid>
              <a:tr h="420675">
                <a:tc>
                  <a:txBody>
                    <a:bodyPr/>
                    <a:lstStyle/>
                    <a:p>
                      <a:endParaRPr lang="en-GB" sz="1700" dirty="0">
                        <a:effectLst>
                          <a:outerShdw blurRad="38100" dist="38100" dir="2700000" algn="tl">
                            <a:srgbClr val="000000">
                              <a:alpha val="43137"/>
                            </a:srgbClr>
                          </a:outerShdw>
                        </a:effectLst>
                        <a:latin typeface="Verdana" pitchFamily="34" charset="0"/>
                      </a:endParaRPr>
                    </a:p>
                  </a:txBody>
                  <a:tcPr marT="45710" marB="45710"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rPr>
                        <a:t>:</a:t>
                      </a:r>
                      <a:endParaRPr lang="en-GB" sz="1700" dirty="0">
                        <a:effectLst>
                          <a:outerShdw blurRad="38100" dist="38100" dir="2700000" algn="tl">
                            <a:srgbClr val="000000">
                              <a:alpha val="43137"/>
                            </a:srgbClr>
                          </a:outerShdw>
                        </a:effectLst>
                        <a:latin typeface="Verdana" pitchFamily="34" charset="0"/>
                      </a:endParaRPr>
                    </a:p>
                  </a:txBody>
                  <a:tcPr marT="45710" marB="45710"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710" marB="45710" anchor="ctr"/>
                </a:tc>
              </a:tr>
              <a:tr h="947477">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G4</a:t>
                      </a:r>
                    </a:p>
                  </a:txBody>
                  <a:tcPr marT="45738" marB="45738">
                    <a:solidFill>
                      <a:srgbClr val="00B050"/>
                    </a:solidFill>
                  </a:tcPr>
                </a:tc>
                <a:tc>
                  <a:txBody>
                    <a:bodyPr/>
                    <a:lstStyle/>
                    <a:p>
                      <a:pPr>
                        <a:lnSpc>
                          <a:spcPct val="150000"/>
                        </a:lnSpc>
                        <a:buFont typeface="Wingdings" pitchFamily="2" charset="2"/>
                        <a:buChar char="Ø"/>
                      </a:pPr>
                      <a:r>
                        <a:rPr lang="en-GB" sz="1100" dirty="0" smtClean="0">
                          <a:effectLst/>
                          <a:latin typeface="Arial"/>
                          <a:ea typeface="Arial"/>
                        </a:rPr>
                        <a:t> calculate and use the sums of the interior and exterior angles of polygons</a:t>
                      </a:r>
                      <a:endParaRPr lang="en-GB" sz="1100" b="0" kern="1200" dirty="0" smtClean="0">
                        <a:solidFill>
                          <a:schemeClr val="dk1"/>
                        </a:solidFill>
                        <a:latin typeface="Arial" pitchFamily="34" charset="0"/>
                        <a:ea typeface="+mn-ea"/>
                        <a:cs typeface="Arial" pitchFamily="34" charset="0"/>
                      </a:endParaRPr>
                    </a:p>
                  </a:txBody>
                  <a:tcPr marT="45738" marB="45738"/>
                </a:tc>
                <a:tc>
                  <a:txBody>
                    <a:bodyPr/>
                    <a:lstStyle/>
                    <a:p>
                      <a:pPr fontAlgn="base">
                        <a:lnSpc>
                          <a:spcPct val="150000"/>
                        </a:lnSpc>
                        <a:buFont typeface="Wingdings" pitchFamily="2" charset="2"/>
                        <a:buChar char="Ø"/>
                      </a:pPr>
                      <a:r>
                        <a:rPr lang="en-GB" sz="1100" dirty="0" smtClean="0">
                          <a:effectLst/>
                          <a:latin typeface="Arial"/>
                          <a:ea typeface="Arial"/>
                        </a:rPr>
                        <a:t>students should be able to calculate the values of the interior angle, exterior angle and angle at the centre of regular polygons</a:t>
                      </a:r>
                      <a:endParaRPr lang="en-GB" sz="1100" b="0" kern="1200" dirty="0" smtClean="0">
                        <a:solidFill>
                          <a:schemeClr val="dk1"/>
                        </a:solidFill>
                        <a:latin typeface="Arial" pitchFamily="34" charset="0"/>
                        <a:ea typeface="+mn-ea"/>
                        <a:cs typeface="Arial" pitchFamily="34" charset="0"/>
                      </a:endParaRPr>
                    </a:p>
                  </a:txBody>
                  <a:tcPr marT="45738" marB="45738"/>
                </a:tc>
              </a:tr>
              <a:tr h="936104">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G5</a:t>
                      </a:r>
                    </a:p>
                  </a:txBody>
                  <a:tcPr marT="45738" marB="45738">
                    <a:solidFill>
                      <a:srgbClr val="00B050"/>
                    </a:solidFill>
                  </a:tcPr>
                </a:tc>
                <a:tc>
                  <a:txBody>
                    <a:bodyPr/>
                    <a:lstStyle/>
                    <a:p>
                      <a:pPr>
                        <a:lnSpc>
                          <a:spcPct val="150000"/>
                        </a:lnSpc>
                        <a:buFont typeface="Wingdings" pitchFamily="2" charset="2"/>
                        <a:buChar char="Ø"/>
                      </a:pPr>
                      <a:r>
                        <a:rPr lang="en-GB" sz="1100" dirty="0" smtClean="0">
                          <a:effectLst/>
                          <a:latin typeface="Arial"/>
                          <a:ea typeface="Calibri"/>
                        </a:rPr>
                        <a:t> recall the properties and definitions of special types of quadrilateral, including square, rectangle, parallelogram, trapezium, kite and rhombus</a:t>
                      </a:r>
                      <a:endParaRPr lang="en-GB" sz="1100" b="0" kern="1200" dirty="0" smtClean="0">
                        <a:solidFill>
                          <a:schemeClr val="dk1"/>
                        </a:solidFill>
                        <a:latin typeface="Arial" pitchFamily="34" charset="0"/>
                        <a:ea typeface="+mn-ea"/>
                        <a:cs typeface="Arial" pitchFamily="34" charset="0"/>
                      </a:endParaRPr>
                    </a:p>
                  </a:txBody>
                  <a:tcPr marT="45738" marB="45738"/>
                </a:tc>
                <a:tc>
                  <a:txBody>
                    <a:bodyPr/>
                    <a:lstStyle/>
                    <a:p>
                      <a:pPr fontAlgn="base">
                        <a:lnSpc>
                          <a:spcPct val="150000"/>
                        </a:lnSpc>
                        <a:buFont typeface="Wingdings" pitchFamily="2" charset="2"/>
                        <a:buChar char="Ø"/>
                      </a:pPr>
                      <a:endParaRPr lang="en-GB" sz="1100" b="0" kern="1200" dirty="0" smtClean="0">
                        <a:solidFill>
                          <a:schemeClr val="dk1"/>
                        </a:solidFill>
                        <a:latin typeface="Arial" pitchFamily="34" charset="0"/>
                        <a:ea typeface="+mn-ea"/>
                        <a:cs typeface="Arial" pitchFamily="34" charset="0"/>
                      </a:endParaRPr>
                    </a:p>
                  </a:txBody>
                  <a:tcPr marT="45738" marB="45738"/>
                </a:tc>
              </a:tr>
            </a:tbl>
          </a:graphicData>
        </a:graphic>
      </p:graphicFrame>
      <p:sp>
        <p:nvSpPr>
          <p:cNvPr id="26643" name="TextBox 3"/>
          <p:cNvSpPr txBox="1">
            <a:spLocks noChangeArrowheads="1"/>
          </p:cNvSpPr>
          <p:nvPr/>
        </p:nvSpPr>
        <p:spPr bwMode="auto">
          <a:xfrm>
            <a:off x="378148" y="616466"/>
            <a:ext cx="3528392" cy="369332"/>
          </a:xfrm>
          <a:prstGeom prst="rect">
            <a:avLst/>
          </a:prstGeom>
          <a:noFill/>
          <a:ln w="9525">
            <a:noFill/>
            <a:miter lim="800000"/>
            <a:headEnd/>
            <a:tailEnd/>
          </a:ln>
        </p:spPr>
        <p:txBody>
          <a:bodyPr wrap="square" lIns="91392" tIns="45696" rIns="91392" bIns="45696">
            <a:spAutoFit/>
          </a:bodyPr>
          <a:lstStyle/>
          <a:p>
            <a:r>
              <a:rPr lang="en-GB" sz="1800" b="1" dirty="0">
                <a:solidFill>
                  <a:prstClr val="black"/>
                </a:solidFill>
                <a:latin typeface="Verdana" pitchFamily="34" charset="0"/>
              </a:rPr>
              <a:t>Properties of Polygons</a:t>
            </a:r>
          </a:p>
        </p:txBody>
      </p:sp>
      <p:sp>
        <p:nvSpPr>
          <p:cNvPr id="4" name="Rectangle 3"/>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329331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a:spLocks noChangeArrowheads="1"/>
          </p:cNvSpPr>
          <p:nvPr/>
        </p:nvSpPr>
        <p:spPr bwMode="auto">
          <a:xfrm>
            <a:off x="558213" y="431503"/>
            <a:ext cx="6480175" cy="369332"/>
          </a:xfrm>
          <a:prstGeom prst="rect">
            <a:avLst/>
          </a:prstGeom>
          <a:noFill/>
          <a:ln w="9525">
            <a:noFill/>
            <a:miter lim="800000"/>
            <a:headEnd/>
            <a:tailEnd/>
          </a:ln>
        </p:spPr>
        <p:txBody>
          <a:bodyPr lIns="91392" tIns="45696" rIns="91392" bIns="45696">
            <a:spAutoFit/>
          </a:bodyPr>
          <a:lstStyle/>
          <a:p>
            <a:r>
              <a:rPr lang="en-GB" sz="1800" b="1" dirty="0">
                <a:solidFill>
                  <a:prstClr val="black"/>
                </a:solidFill>
                <a:latin typeface="Verdana" pitchFamily="34" charset="0"/>
              </a:rPr>
              <a:t>Reasoning and Proof                                         </a:t>
            </a:r>
            <a:endParaRPr lang="en-GB" sz="1800" dirty="0">
              <a:solidFill>
                <a:prstClr val="black"/>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573411150"/>
              </p:ext>
            </p:extLst>
          </p:nvPr>
        </p:nvGraphicFramePr>
        <p:xfrm>
          <a:off x="514350" y="1332359"/>
          <a:ext cx="9656886" cy="1584200"/>
        </p:xfrm>
        <a:graphic>
          <a:graphicData uri="http://schemas.openxmlformats.org/drawingml/2006/table">
            <a:tbl>
              <a:tblPr firstRow="1" bandRow="1">
                <a:tableStyleId>{073A0DAA-6AF3-43AB-8588-CEC1D06C72B9}</a:tableStyleId>
              </a:tblPr>
              <a:tblGrid>
                <a:gridCol w="727894"/>
                <a:gridCol w="5256584"/>
                <a:gridCol w="3672408"/>
              </a:tblGrid>
              <a:tr h="504056">
                <a:tc>
                  <a:txBody>
                    <a:bodyPr/>
                    <a:lstStyle/>
                    <a:p>
                      <a:endParaRPr lang="en-GB" sz="1700" b="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marT="45721" marB="45721" anchor="ctr"/>
                </a:tc>
                <a:tc>
                  <a:txBody>
                    <a:bodyPr/>
                    <a:lstStyle/>
                    <a:p>
                      <a:r>
                        <a:rPr lang="en-GB" sz="1700" b="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Specification</a:t>
                      </a:r>
                      <a:r>
                        <a:rPr lang="en-GB" sz="1700" b="0" baseline="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content</a:t>
                      </a:r>
                      <a:r>
                        <a:rPr lang="en-GB" sz="1700" b="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GB" sz="1700" b="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marT="45721" marB="45721" anchor="ctr"/>
                </a:tc>
                <a:tc>
                  <a:txBody>
                    <a:bodyPr/>
                    <a:lstStyle/>
                    <a:p>
                      <a:r>
                        <a:rPr lang="en-GB" sz="1700" b="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Specification notes:</a:t>
                      </a:r>
                      <a:endParaRPr lang="en-GB" sz="1700" b="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marT="45721" marB="45721" anchor="ctr"/>
                </a:tc>
              </a:tr>
              <a:tr h="1080144">
                <a:tc>
                  <a:txBody>
                    <a:bodyPr/>
                    <a:lstStyle/>
                    <a:p>
                      <a:pPr algn="ctr">
                        <a:lnSpc>
                          <a:spcPct val="100000"/>
                        </a:lnSpc>
                        <a:buFont typeface="Wingdings" pitchFamily="2" charset="2"/>
                        <a:buNone/>
                      </a:pPr>
                      <a:r>
                        <a:rPr lang="en-GB" sz="2100" b="0" u="none" kern="1200" dirty="0" smtClean="0">
                          <a:solidFill>
                            <a:schemeClr val="dk1"/>
                          </a:solidFill>
                          <a:latin typeface="Arial" pitchFamily="34" charset="0"/>
                          <a:ea typeface="+mn-ea"/>
                          <a:cs typeface="Arial" pitchFamily="34" charset="0"/>
                        </a:rPr>
                        <a:t>G9</a:t>
                      </a:r>
                    </a:p>
                  </a:txBody>
                  <a:tcPr marT="45721" marB="45721">
                    <a:solidFill>
                      <a:srgbClr val="00B050"/>
                    </a:solidFill>
                  </a:tcPr>
                </a:tc>
                <a:tc>
                  <a:txBody>
                    <a:bodyPr/>
                    <a:lstStyle/>
                    <a:p>
                      <a:pPr marL="171450" marR="0" indent="-17145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dirty="0" smtClean="0">
                          <a:effectLst/>
                          <a:latin typeface="Arial"/>
                          <a:ea typeface="Times New Roman"/>
                        </a:rPr>
                        <a:t>geometrical reasoning and proof: use standard theorems to justify results in geometric contexts</a:t>
                      </a:r>
                      <a:endParaRPr lang="en-GB" sz="1100" b="0" u="sng" kern="1200" dirty="0" smtClean="0">
                        <a:solidFill>
                          <a:schemeClr val="dk1"/>
                        </a:solidFill>
                        <a:latin typeface="Arial" pitchFamily="34" charset="0"/>
                        <a:ea typeface="+mn-ea"/>
                        <a:cs typeface="Arial" pitchFamily="34" charset="0"/>
                      </a:endParaRPr>
                    </a:p>
                  </a:txBody>
                  <a:tcPr marT="45721" marB="45721"/>
                </a:tc>
                <a:tc>
                  <a:txBody>
                    <a:bodyPr/>
                    <a:lstStyle/>
                    <a:p>
                      <a:pPr>
                        <a:lnSpc>
                          <a:spcPct val="150000"/>
                        </a:lnSpc>
                        <a:buFont typeface="Wingdings" pitchFamily="2" charset="2"/>
                        <a:buChar char="Ø"/>
                      </a:pPr>
                      <a:endParaRPr lang="en-GB" sz="1100" b="0" kern="1200" dirty="0" smtClean="0">
                        <a:solidFill>
                          <a:schemeClr val="dk1"/>
                        </a:solidFill>
                        <a:latin typeface="Arial" pitchFamily="34" charset="0"/>
                        <a:ea typeface="+mn-ea"/>
                        <a:cs typeface="Arial" pitchFamily="34" charset="0"/>
                      </a:endParaRPr>
                    </a:p>
                  </a:txBody>
                  <a:tcPr marT="45721" marB="45721"/>
                </a:tc>
              </a:tr>
            </a:tbl>
          </a:graphicData>
        </a:graphic>
      </p:graphicFrame>
      <p:sp>
        <p:nvSpPr>
          <p:cNvPr id="4" name="Rectangle 3"/>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889358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297426057"/>
              </p:ext>
            </p:extLst>
          </p:nvPr>
        </p:nvGraphicFramePr>
        <p:xfrm>
          <a:off x="522288" y="1332361"/>
          <a:ext cx="9648948" cy="1673430"/>
        </p:xfrm>
        <a:graphic>
          <a:graphicData uri="http://schemas.openxmlformats.org/drawingml/2006/table">
            <a:tbl>
              <a:tblPr firstRow="1" bandRow="1">
                <a:tableStyleId>{073A0DAA-6AF3-43AB-8588-CEC1D06C72B9}</a:tableStyleId>
              </a:tblPr>
              <a:tblGrid>
                <a:gridCol w="719956"/>
                <a:gridCol w="5256584"/>
                <a:gridCol w="3672408"/>
              </a:tblGrid>
              <a:tr h="576064">
                <a:tc>
                  <a:txBody>
                    <a:bodyPr/>
                    <a:lstStyle/>
                    <a:p>
                      <a:endParaRPr lang="en-GB" sz="1700" b="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marT="45728" marB="45728" anchor="ctr"/>
                </a:tc>
                <a:tc>
                  <a:txBody>
                    <a:bodyPr/>
                    <a:lstStyle/>
                    <a:p>
                      <a:pPr>
                        <a:buFontTx/>
                        <a:buNone/>
                      </a:pPr>
                      <a:r>
                        <a:rPr lang="en-GB" sz="1700" b="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Specification</a:t>
                      </a:r>
                      <a:r>
                        <a:rPr lang="en-GB" sz="1700" b="0" baseline="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content</a:t>
                      </a:r>
                      <a:r>
                        <a:rPr lang="en-GB" sz="1700" b="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GB" sz="1700" b="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marT="45728" marB="45728" anchor="ctr"/>
                </a:tc>
                <a:tc>
                  <a:txBody>
                    <a:bodyPr/>
                    <a:lstStyle/>
                    <a:p>
                      <a:pPr>
                        <a:buFontTx/>
                        <a:buNone/>
                      </a:pPr>
                      <a:r>
                        <a:rPr lang="en-GB" sz="1700" b="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Specification notes:</a:t>
                      </a:r>
                      <a:endParaRPr lang="en-GB" sz="1700" b="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marT="45728" marB="45728" anchor="ctr"/>
                </a:tc>
              </a:tr>
              <a:tr h="1097366">
                <a:tc>
                  <a:txBody>
                    <a:bodyPr/>
                    <a:lstStyle/>
                    <a:p>
                      <a:pPr algn="ctr">
                        <a:lnSpc>
                          <a:spcPct val="100000"/>
                        </a:lnSpc>
                        <a:buFont typeface="Wingdings" pitchFamily="2" charset="2"/>
                        <a:buNone/>
                      </a:pPr>
                      <a:r>
                        <a:rPr lang="en-GB" sz="2100" b="0" u="none" kern="1200" dirty="0" smtClean="0">
                          <a:solidFill>
                            <a:schemeClr val="dk1"/>
                          </a:solidFill>
                          <a:latin typeface="Arial" pitchFamily="34" charset="0"/>
                          <a:ea typeface="+mn-ea"/>
                          <a:cs typeface="Arial" pitchFamily="34" charset="0"/>
                        </a:rPr>
                        <a:t>A22</a:t>
                      </a:r>
                    </a:p>
                  </a:txBody>
                  <a:tcPr marT="45728" marB="45728">
                    <a:solidFill>
                      <a:srgbClr val="FF0000"/>
                    </a:solidFill>
                  </a:tcPr>
                </a:tc>
                <a:tc>
                  <a:txBody>
                    <a:bodyPr/>
                    <a:lstStyle/>
                    <a:p>
                      <a:pPr marL="171450" indent="-171450">
                        <a:lnSpc>
                          <a:spcPct val="150000"/>
                        </a:lnSpc>
                        <a:buFont typeface="Wingdings" panose="05000000000000000000" pitchFamily="2" charset="2"/>
                        <a:buChar char="Ø"/>
                      </a:pPr>
                      <a:r>
                        <a:rPr lang="en-GB" sz="1100" b="0" u="none" kern="1200" dirty="0" smtClean="0">
                          <a:solidFill>
                            <a:schemeClr val="dk1"/>
                          </a:solidFill>
                          <a:latin typeface="Arial" pitchFamily="34" charset="0"/>
                          <a:ea typeface="+mn-ea"/>
                          <a:cs typeface="Arial" pitchFamily="34" charset="0"/>
                        </a:rPr>
                        <a:t>translate simple situations or procedures into algebraic expressions or</a:t>
                      </a:r>
                      <a:r>
                        <a:rPr lang="en-GB" sz="1100" b="0" u="none" kern="1200" baseline="0" dirty="0" smtClean="0">
                          <a:solidFill>
                            <a:schemeClr val="dk1"/>
                          </a:solidFill>
                          <a:latin typeface="Arial" pitchFamily="34" charset="0"/>
                          <a:ea typeface="+mn-ea"/>
                          <a:cs typeface="Arial" pitchFamily="34" charset="0"/>
                        </a:rPr>
                        <a:t> formulae</a:t>
                      </a:r>
                    </a:p>
                    <a:p>
                      <a:pPr marL="171450" indent="-171450">
                        <a:spcBef>
                          <a:spcPts val="400"/>
                        </a:spcBef>
                        <a:spcAft>
                          <a:spcPts val="400"/>
                        </a:spcAft>
                        <a:buFont typeface="Wingdings" panose="05000000000000000000" pitchFamily="2" charset="2"/>
                        <a:buChar char="Ø"/>
                      </a:pPr>
                      <a:r>
                        <a:rPr lang="en-GB" sz="1100" u="none" dirty="0" smtClean="0">
                          <a:effectLst/>
                          <a:latin typeface="Arial"/>
                          <a:ea typeface="HelveticaNeueLTStd-Roman"/>
                        </a:rPr>
                        <a:t>derive an equation (or two simultaneous equations), solve the equation(s) and interpret the solution</a:t>
                      </a:r>
                      <a:endParaRPr lang="en-GB" sz="1200" u="none" dirty="0">
                        <a:effectLst/>
                        <a:latin typeface="Times New Roman"/>
                        <a:ea typeface="Times New Roman"/>
                      </a:endParaRPr>
                    </a:p>
                  </a:txBody>
                  <a:tcPr marT="45728" marB="45728"/>
                </a:tc>
                <a:tc>
                  <a:txBody>
                    <a:bodyPr/>
                    <a:lstStyle/>
                    <a:p>
                      <a:pPr marL="171450" marR="0" indent="-17145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lang="en-GB" sz="1100" b="0" u="none" kern="1200" baseline="0" dirty="0" smtClean="0">
                          <a:solidFill>
                            <a:schemeClr val="dk1"/>
                          </a:solidFill>
                          <a:latin typeface="Arial" pitchFamily="34" charset="0"/>
                          <a:ea typeface="+mn-ea"/>
                          <a:cs typeface="Arial" pitchFamily="34" charset="0"/>
                        </a:rPr>
                        <a:t>including the solution of geometrical problems and problems set in context</a:t>
                      </a:r>
                      <a:endParaRPr lang="en-GB" sz="1100" b="0" u="none" kern="1200" dirty="0" smtClean="0">
                        <a:solidFill>
                          <a:schemeClr val="dk1"/>
                        </a:solidFill>
                        <a:latin typeface="Arial" pitchFamily="34" charset="0"/>
                        <a:ea typeface="+mn-ea"/>
                        <a:cs typeface="Arial" pitchFamily="34" charset="0"/>
                      </a:endParaRPr>
                    </a:p>
                    <a:p>
                      <a:pPr marL="171450" indent="-171450">
                        <a:lnSpc>
                          <a:spcPct val="150000"/>
                        </a:lnSpc>
                        <a:buFont typeface="Wingdings" panose="05000000000000000000" pitchFamily="2" charset="2"/>
                        <a:buChar char="Ø"/>
                      </a:pPr>
                      <a:endParaRPr lang="en-GB" sz="1100" b="0" kern="1200" dirty="0" smtClean="0">
                        <a:solidFill>
                          <a:schemeClr val="dk1"/>
                        </a:solidFill>
                        <a:latin typeface="Arial" pitchFamily="34" charset="0"/>
                        <a:ea typeface="+mn-ea"/>
                        <a:cs typeface="Arial" pitchFamily="34" charset="0"/>
                      </a:endParaRPr>
                    </a:p>
                  </a:txBody>
                  <a:tcPr marT="45728" marB="45728"/>
                </a:tc>
              </a:tr>
            </a:tbl>
          </a:graphicData>
        </a:graphic>
      </p:graphicFrame>
      <p:sp>
        <p:nvSpPr>
          <p:cNvPr id="49168" name="TextBox 3"/>
          <p:cNvSpPr txBox="1">
            <a:spLocks noChangeArrowheads="1"/>
          </p:cNvSpPr>
          <p:nvPr/>
        </p:nvSpPr>
        <p:spPr bwMode="auto">
          <a:xfrm>
            <a:off x="522288" y="431503"/>
            <a:ext cx="6768628" cy="369332"/>
          </a:xfrm>
          <a:prstGeom prst="rect">
            <a:avLst/>
          </a:prstGeom>
          <a:noFill/>
          <a:ln w="9525">
            <a:noFill/>
            <a:miter lim="800000"/>
            <a:headEnd/>
            <a:tailEnd/>
          </a:ln>
        </p:spPr>
        <p:txBody>
          <a:bodyPr wrap="square" lIns="91392" tIns="45696" rIns="91392" bIns="45696">
            <a:spAutoFit/>
          </a:bodyPr>
          <a:lstStyle/>
          <a:p>
            <a:r>
              <a:rPr lang="en-GB" sz="1800" b="1" dirty="0">
                <a:solidFill>
                  <a:prstClr val="black"/>
                </a:solidFill>
                <a:latin typeface="Verdana" pitchFamily="34" charset="0"/>
              </a:rPr>
              <a:t>Algebraic Problems</a:t>
            </a:r>
            <a:endParaRPr lang="en-GB" sz="1800" dirty="0">
              <a:solidFill>
                <a:prstClr val="black"/>
              </a:solidFill>
            </a:endParaRPr>
          </a:p>
        </p:txBody>
      </p:sp>
      <p:sp>
        <p:nvSpPr>
          <p:cNvPr id="7" name="Right Arrow 6">
            <a:hlinkClick r:id="" action="ppaction://hlinkshowjump?jump=nextslide"/>
          </p:cNvPr>
          <p:cNvSpPr/>
          <p:nvPr/>
        </p:nvSpPr>
        <p:spPr>
          <a:xfrm>
            <a:off x="8083551" y="6853240"/>
            <a:ext cx="1285876" cy="708026"/>
          </a:xfrm>
          <a:prstGeom prst="rightArrow">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a:defRPr/>
            </a:pPr>
            <a:endParaRPr lang="en-GB" dirty="0">
              <a:solidFill>
                <a:prstClr val="white"/>
              </a:solidFill>
            </a:endParaRPr>
          </a:p>
        </p:txBody>
      </p:sp>
      <p:sp>
        <p:nvSpPr>
          <p:cNvPr id="49170" name="TextBox 4">
            <a:hlinkClick r:id="rId2" action="ppaction://hlinksldjump"/>
          </p:cNvPr>
          <p:cNvSpPr txBox="1">
            <a:spLocks noChangeArrowheads="1"/>
          </p:cNvSpPr>
          <p:nvPr/>
        </p:nvSpPr>
        <p:spPr bwMode="auto">
          <a:xfrm>
            <a:off x="522291" y="7092952"/>
            <a:ext cx="2160587" cy="415450"/>
          </a:xfrm>
          <a:prstGeom prst="rect">
            <a:avLst/>
          </a:prstGeom>
          <a:noFill/>
          <a:ln w="9525">
            <a:noFill/>
            <a:miter lim="800000"/>
            <a:headEnd/>
            <a:tailEnd/>
          </a:ln>
        </p:spPr>
        <p:txBody>
          <a:bodyPr lIns="91392" tIns="45696" rIns="91392" bIns="45696">
            <a:spAutoFit/>
          </a:bodyPr>
          <a:lstStyle/>
          <a:p>
            <a:endParaRPr lang="en-GB" dirty="0">
              <a:solidFill>
                <a:prstClr val="black"/>
              </a:solidFill>
            </a:endParaRPr>
          </a:p>
        </p:txBody>
      </p:sp>
      <p:sp>
        <p:nvSpPr>
          <p:cNvPr id="6" name="Rectangle 5"/>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249510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66180" y="1908423"/>
            <a:ext cx="7056784" cy="1077218"/>
          </a:xfrm>
          <a:prstGeom prst="rect">
            <a:avLst/>
          </a:prstGeom>
          <a:noFill/>
        </p:spPr>
        <p:txBody>
          <a:bodyPr wrap="square" rtlCol="0">
            <a:spAutoFit/>
          </a:bodyPr>
          <a:lstStyle/>
          <a:p>
            <a:r>
              <a:rPr lang="en-GB" sz="1600" dirty="0" smtClean="0"/>
              <a:t>The Core syllabus in included in the Extension route map for completeness.  Much of the work will have been covered in earlier years and schools should decide how much revision of concepts and techniques are required.  The very basic work will not be assessed in the Extension tier.</a:t>
            </a:r>
            <a:endParaRPr lang="en-GB" sz="1600" dirty="0"/>
          </a:p>
        </p:txBody>
      </p:sp>
      <p:sp>
        <p:nvSpPr>
          <p:cNvPr id="5" name="TextBox 4"/>
          <p:cNvSpPr txBox="1"/>
          <p:nvPr/>
        </p:nvSpPr>
        <p:spPr>
          <a:xfrm>
            <a:off x="666180" y="3126185"/>
            <a:ext cx="7056784" cy="584775"/>
          </a:xfrm>
          <a:prstGeom prst="rect">
            <a:avLst/>
          </a:prstGeom>
          <a:noFill/>
        </p:spPr>
        <p:txBody>
          <a:bodyPr wrap="square" rtlCol="0">
            <a:spAutoFit/>
          </a:bodyPr>
          <a:lstStyle/>
          <a:p>
            <a:r>
              <a:rPr lang="en-GB" sz="1600" dirty="0" smtClean="0"/>
              <a:t>Centres are encouraged to integrate problem solving approaches /questions in all topic coverage of both the Core and Extension.</a:t>
            </a:r>
            <a:endParaRPr lang="en-GB" sz="1600" dirty="0"/>
          </a:p>
        </p:txBody>
      </p:sp>
      <p:sp>
        <p:nvSpPr>
          <p:cNvPr id="7" name="Rectangle 6"/>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776847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687719599"/>
              </p:ext>
            </p:extLst>
          </p:nvPr>
        </p:nvGraphicFramePr>
        <p:xfrm>
          <a:off x="488954" y="1332362"/>
          <a:ext cx="9682286" cy="2528414"/>
        </p:xfrm>
        <a:graphic>
          <a:graphicData uri="http://schemas.openxmlformats.org/drawingml/2006/table">
            <a:tbl>
              <a:tblPr firstRow="1" bandRow="1">
                <a:tableStyleId>{073A0DAA-6AF3-43AB-8588-CEC1D06C72B9}</a:tableStyleId>
              </a:tblPr>
              <a:tblGrid>
                <a:gridCol w="681286"/>
                <a:gridCol w="4968552"/>
                <a:gridCol w="4032448"/>
              </a:tblGrid>
              <a:tr h="420645">
                <a:tc>
                  <a:txBody>
                    <a:bodyPr/>
                    <a:lstStyle/>
                    <a:p>
                      <a:endParaRPr lang="en-GB" sz="1700" dirty="0">
                        <a:effectLst>
                          <a:outerShdw blurRad="38100" dist="38100" dir="2700000" algn="tl">
                            <a:srgbClr val="000000">
                              <a:alpha val="43137"/>
                            </a:srgbClr>
                          </a:outerShdw>
                        </a:effectLst>
                        <a:latin typeface="Verdana" pitchFamily="34" charset="0"/>
                      </a:endParaRPr>
                    </a:p>
                  </a:txBody>
                  <a:tcPr marT="45707" marB="45707"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rPr>
                        <a:t>:</a:t>
                      </a:r>
                      <a:endParaRPr lang="en-GB" sz="1700" dirty="0">
                        <a:effectLst>
                          <a:outerShdw blurRad="38100" dist="38100" dir="2700000" algn="tl">
                            <a:srgbClr val="000000">
                              <a:alpha val="43137"/>
                            </a:srgbClr>
                          </a:outerShdw>
                        </a:effectLst>
                        <a:latin typeface="Verdana" pitchFamily="34" charset="0"/>
                      </a:endParaRPr>
                    </a:p>
                  </a:txBody>
                  <a:tcPr marT="45707" marB="45707"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707" marB="45707" anchor="ctr"/>
                </a:tc>
              </a:tr>
              <a:tr h="2107769">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A17</a:t>
                      </a:r>
                    </a:p>
                  </a:txBody>
                  <a:tcPr marT="45716" marB="45716">
                    <a:solidFill>
                      <a:srgbClr val="FF0000"/>
                    </a:solidFill>
                  </a:tcPr>
                </a:tc>
                <a:tc>
                  <a:txBody>
                    <a:bodyPr/>
                    <a:lstStyle/>
                    <a:p>
                      <a:pPr marL="171450" indent="-171450">
                        <a:lnSpc>
                          <a:spcPct val="150000"/>
                        </a:lnSpc>
                        <a:buFont typeface="Wingdings" panose="05000000000000000000" pitchFamily="2" charset="2"/>
                        <a:buChar char="Ø"/>
                      </a:pPr>
                      <a:r>
                        <a:rPr lang="en-GB" sz="1100" dirty="0" smtClean="0">
                          <a:effectLst/>
                          <a:latin typeface="Arial"/>
                          <a:ea typeface="Times New Roman"/>
                        </a:rPr>
                        <a:t>plot and interpret graphs, and graphs of non-standard functions in real contexts, to find approximate solutions to problems such as simple kinematic problems involving distance, speed and acceleration</a:t>
                      </a:r>
                    </a:p>
                    <a:p>
                      <a:pPr marL="171450" indent="-171450">
                        <a:lnSpc>
                          <a:spcPct val="150000"/>
                        </a:lnSpc>
                        <a:buFont typeface="Wingdings" panose="05000000000000000000" pitchFamily="2" charset="2"/>
                        <a:buChar char="Ø"/>
                      </a:pPr>
                      <a:r>
                        <a:rPr lang="en-GB" sz="1100" dirty="0" smtClean="0">
                          <a:effectLst/>
                          <a:latin typeface="Arial"/>
                          <a:ea typeface="Times New Roman"/>
                        </a:rPr>
                        <a:t>interpret the gradient of a straight-line graph as a rate of change</a:t>
                      </a:r>
                    </a:p>
                    <a:p>
                      <a:pPr marL="171450" indent="-171450">
                        <a:lnSpc>
                          <a:spcPct val="150000"/>
                        </a:lnSpc>
                        <a:buFont typeface="Wingdings" panose="05000000000000000000" pitchFamily="2" charset="2"/>
                        <a:buChar char="Ø"/>
                      </a:pPr>
                      <a:r>
                        <a:rPr lang="en-GB" sz="1100" b="1" dirty="0" smtClean="0">
                          <a:effectLst/>
                          <a:latin typeface="Arial"/>
                          <a:ea typeface="HelveticaNeueLTStd-Roman"/>
                        </a:rPr>
                        <a:t>calculate or estimate gradients of graphs and areas under graphs (including quadratic and other non-linear graphs), and interpret results in cases such as distance-time graphs and velocity-time graphs</a:t>
                      </a:r>
                      <a:endParaRPr lang="en-GB" sz="1100" b="1" kern="1200" dirty="0" smtClean="0">
                        <a:solidFill>
                          <a:schemeClr val="dk1"/>
                        </a:solidFill>
                        <a:latin typeface="Arial" pitchFamily="34" charset="0"/>
                        <a:ea typeface="+mn-ea"/>
                        <a:cs typeface="Arial" pitchFamily="34" charset="0"/>
                      </a:endParaRPr>
                    </a:p>
                  </a:txBody>
                  <a:tcPr marT="45716" marB="45716"/>
                </a:tc>
                <a:tc>
                  <a:txBody>
                    <a:bodyPr/>
                    <a:lstStyle/>
                    <a:p>
                      <a:pPr>
                        <a:lnSpc>
                          <a:spcPct val="150000"/>
                        </a:lnSpc>
                        <a:buFont typeface="Wingdings" pitchFamily="2" charset="2"/>
                        <a:buChar char="Ø"/>
                      </a:pPr>
                      <a:endParaRPr lang="en-GB" sz="1100" b="0" kern="1200" dirty="0" smtClean="0">
                        <a:solidFill>
                          <a:srgbClr val="FF0000"/>
                        </a:solidFill>
                        <a:latin typeface="Arial" pitchFamily="34" charset="0"/>
                        <a:ea typeface="+mn-ea"/>
                        <a:cs typeface="Arial" pitchFamily="34" charset="0"/>
                      </a:endParaRPr>
                    </a:p>
                  </a:txBody>
                  <a:tcPr marT="45716" marB="45716"/>
                </a:tc>
              </a:tr>
            </a:tbl>
          </a:graphicData>
        </a:graphic>
      </p:graphicFrame>
      <p:sp>
        <p:nvSpPr>
          <p:cNvPr id="24592" name="TextBox 3"/>
          <p:cNvSpPr txBox="1">
            <a:spLocks noChangeArrowheads="1"/>
          </p:cNvSpPr>
          <p:nvPr/>
        </p:nvSpPr>
        <p:spPr bwMode="auto">
          <a:xfrm>
            <a:off x="488952" y="587159"/>
            <a:ext cx="2306945" cy="369283"/>
          </a:xfrm>
          <a:prstGeom prst="rect">
            <a:avLst/>
          </a:prstGeom>
          <a:noFill/>
          <a:ln w="9525">
            <a:noFill/>
            <a:miter lim="800000"/>
            <a:headEnd/>
            <a:tailEnd/>
          </a:ln>
        </p:spPr>
        <p:txBody>
          <a:bodyPr wrap="none" lIns="91392" tIns="45696" rIns="91392" bIns="45696">
            <a:spAutoFit/>
          </a:bodyPr>
          <a:lstStyle/>
          <a:p>
            <a:r>
              <a:rPr lang="en-GB" sz="1800" b="1" dirty="0">
                <a:latin typeface="Verdana" pitchFamily="34" charset="0"/>
              </a:rPr>
              <a:t>Real Life Graphs</a:t>
            </a:r>
          </a:p>
        </p:txBody>
      </p:sp>
      <p:sp>
        <p:nvSpPr>
          <p:cNvPr id="21" name="Right Arrow 20">
            <a:hlinkClick r:id="" action="ppaction://hlinkshowjump?jump=nextslide"/>
          </p:cNvPr>
          <p:cNvSpPr/>
          <p:nvPr/>
        </p:nvSpPr>
        <p:spPr>
          <a:xfrm>
            <a:off x="6642102" y="6853240"/>
            <a:ext cx="1285876" cy="708026"/>
          </a:xfrm>
          <a:prstGeom prst="rightArrow">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a:defRPr/>
            </a:pPr>
            <a:endParaRPr lang="en-GB" dirty="0"/>
          </a:p>
        </p:txBody>
      </p:sp>
      <p:sp>
        <p:nvSpPr>
          <p:cNvPr id="9" name="Right Arrow 8">
            <a:hlinkClick r:id="" action="ppaction://hlinkshowjump?jump=nextslide"/>
          </p:cNvPr>
          <p:cNvSpPr/>
          <p:nvPr/>
        </p:nvSpPr>
        <p:spPr>
          <a:xfrm>
            <a:off x="8285163" y="7005638"/>
            <a:ext cx="1285876" cy="708026"/>
          </a:xfrm>
          <a:prstGeom prst="rightArrow">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a:defRPr/>
            </a:pPr>
            <a:endParaRPr lang="en-GB" dirty="0"/>
          </a:p>
        </p:txBody>
      </p:sp>
      <p:sp>
        <p:nvSpPr>
          <p:cNvPr id="10" name="Right Arrow 9">
            <a:hlinkClick r:id="" action="ppaction://hlinkshowjump?jump=previousslide"/>
          </p:cNvPr>
          <p:cNvSpPr/>
          <p:nvPr/>
        </p:nvSpPr>
        <p:spPr>
          <a:xfrm>
            <a:off x="6642102" y="6853240"/>
            <a:ext cx="1285876" cy="708026"/>
          </a:xfrm>
          <a:prstGeom prst="rightArrow">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a:defRPr/>
            </a:pPr>
            <a:endParaRPr lang="en-GB" dirty="0"/>
          </a:p>
        </p:txBody>
      </p:sp>
      <p:sp>
        <p:nvSpPr>
          <p:cNvPr id="7" name="Rectangle 6"/>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131123788"/>
              </p:ext>
            </p:extLst>
          </p:nvPr>
        </p:nvGraphicFramePr>
        <p:xfrm>
          <a:off x="450851" y="1281538"/>
          <a:ext cx="9792395" cy="4333989"/>
        </p:xfrm>
        <a:graphic>
          <a:graphicData uri="http://schemas.openxmlformats.org/drawingml/2006/table">
            <a:tbl>
              <a:tblPr firstRow="1" bandRow="1">
                <a:tableStyleId>{073A0DAA-6AF3-43AB-8588-CEC1D06C72B9}</a:tableStyleId>
              </a:tblPr>
              <a:tblGrid>
                <a:gridCol w="719386"/>
                <a:gridCol w="5112568"/>
                <a:gridCol w="3960441"/>
              </a:tblGrid>
              <a:tr h="452878">
                <a:tc>
                  <a:txBody>
                    <a:bodyPr/>
                    <a:lstStyle/>
                    <a:p>
                      <a:endParaRPr lang="en-GB" sz="1700" dirty="0">
                        <a:effectLst>
                          <a:outerShdw blurRad="38100" dist="38100" dir="2700000" algn="tl">
                            <a:srgbClr val="000000">
                              <a:alpha val="43137"/>
                            </a:srgbClr>
                          </a:outerShdw>
                        </a:effectLst>
                        <a:latin typeface="Verdana" pitchFamily="34" charset="0"/>
                      </a:endParaRPr>
                    </a:p>
                  </a:txBody>
                  <a:tcPr marT="45690" marB="45690"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rPr>
                        <a:t>:</a:t>
                      </a:r>
                      <a:endParaRPr lang="en-GB" sz="1700" dirty="0">
                        <a:effectLst>
                          <a:outerShdw blurRad="38100" dist="38100" dir="2700000" algn="tl">
                            <a:srgbClr val="000000">
                              <a:alpha val="43137"/>
                            </a:srgbClr>
                          </a:outerShdw>
                        </a:effectLst>
                        <a:latin typeface="Verdana" pitchFamily="34" charset="0"/>
                      </a:endParaRPr>
                    </a:p>
                  </a:txBody>
                  <a:tcPr marT="45690" marB="45690"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690" marB="45690" anchor="ctr"/>
                </a:tc>
              </a:tr>
              <a:tr h="600191">
                <a:tc>
                  <a:txBody>
                    <a:bodyPr/>
                    <a:lstStyle/>
                    <a:p>
                      <a:pPr marL="0" indent="0"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N16</a:t>
                      </a:r>
                    </a:p>
                  </a:txBody>
                  <a:tcPr marT="45721" marB="45721">
                    <a:solidFill>
                      <a:srgbClr val="3B5AF7"/>
                    </a:solidFill>
                  </a:tcPr>
                </a:tc>
                <a:tc>
                  <a:txBody>
                    <a:bodyPr/>
                    <a:lstStyle/>
                    <a:p>
                      <a:pPr marL="171450" indent="-171450">
                        <a:lnSpc>
                          <a:spcPct val="150000"/>
                        </a:lnSpc>
                        <a:buFont typeface="Wingdings" pitchFamily="2" charset="2"/>
                        <a:buChar char="Ø"/>
                      </a:pPr>
                      <a:r>
                        <a:rPr lang="en-GB" sz="1100" dirty="0" smtClean="0">
                          <a:effectLst/>
                          <a:latin typeface="Arial"/>
                          <a:ea typeface="HelveticaNeueLTStd-Roman"/>
                        </a:rPr>
                        <a:t>use ratio notation, including reduction to simplest form and links to fraction notation</a:t>
                      </a:r>
                      <a:endParaRPr lang="en-GB" sz="1100" b="0" kern="1200" dirty="0" smtClean="0">
                        <a:solidFill>
                          <a:schemeClr val="dk1"/>
                        </a:solidFill>
                        <a:latin typeface="Arial" pitchFamily="34" charset="0"/>
                        <a:ea typeface="+mn-ea"/>
                        <a:cs typeface="Arial" pitchFamily="34" charset="0"/>
                      </a:endParaRPr>
                    </a:p>
                  </a:txBody>
                  <a:tcPr marT="45721" marB="45721"/>
                </a:tc>
                <a:tc>
                  <a:txBody>
                    <a:bodyPr/>
                    <a:lstStyle/>
                    <a:p>
                      <a:pPr marL="171450" indent="-171450" algn="l">
                        <a:buFont typeface="Wingdings" panose="05000000000000000000" pitchFamily="2" charset="2"/>
                        <a:buChar char="Ø"/>
                      </a:pPr>
                      <a:endParaRPr lang="en-GB" sz="1100" b="0" dirty="0">
                        <a:latin typeface="Verdana" pitchFamily="34" charset="0"/>
                      </a:endParaRPr>
                    </a:p>
                  </a:txBody>
                  <a:tcPr marT="45721" marB="45721"/>
                </a:tc>
              </a:tr>
              <a:tr h="653940">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N14</a:t>
                      </a:r>
                    </a:p>
                  </a:txBody>
                  <a:tcPr marT="45721" marB="45721">
                    <a:solidFill>
                      <a:srgbClr val="3B5AF7"/>
                    </a:solidFill>
                  </a:tcPr>
                </a:tc>
                <a:tc>
                  <a:txBody>
                    <a:bodyPr/>
                    <a:lstStyle/>
                    <a:p>
                      <a:pPr>
                        <a:spcBef>
                          <a:spcPts val="400"/>
                        </a:spcBef>
                        <a:spcAft>
                          <a:spcPts val="400"/>
                        </a:spcAft>
                      </a:pPr>
                      <a:r>
                        <a:rPr lang="en-GB" sz="1100" dirty="0" smtClean="0">
                          <a:effectLst/>
                          <a:latin typeface="Arial"/>
                          <a:ea typeface="HelveticaNeueLTStd-Roman"/>
                        </a:rPr>
                        <a:t>express one quantity as a fraction of another, where the fraction is less than 1 or greater than 1</a:t>
                      </a:r>
                      <a:endParaRPr lang="en-GB" sz="1200" dirty="0" smtClean="0">
                        <a:effectLst/>
                        <a:latin typeface="Times New Roman"/>
                        <a:ea typeface="Times New Roman"/>
                      </a:endParaRPr>
                    </a:p>
                  </a:txBody>
                  <a:tcPr marT="45721" marB="45721"/>
                </a:tc>
                <a:tc>
                  <a:txBody>
                    <a:bodyPr/>
                    <a:lstStyle/>
                    <a:p>
                      <a:pPr marL="171450" indent="-171450" algn="l">
                        <a:buFont typeface="Wingdings" panose="05000000000000000000" pitchFamily="2" charset="2"/>
                        <a:buChar char="Ø"/>
                      </a:pPr>
                      <a:endParaRPr lang="en-GB" sz="1100" b="0" dirty="0">
                        <a:latin typeface="Verdana" pitchFamily="34" charset="0"/>
                      </a:endParaRPr>
                    </a:p>
                  </a:txBody>
                  <a:tcPr marT="45721" marB="45721"/>
                </a:tc>
              </a:tr>
              <a:tr h="594401">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N17</a:t>
                      </a:r>
                    </a:p>
                  </a:txBody>
                  <a:tcPr marT="45721" marB="45721">
                    <a:solidFill>
                      <a:srgbClr val="3B5AF7"/>
                    </a:solidFill>
                  </a:tcPr>
                </a:tc>
                <a:tc>
                  <a:txBody>
                    <a:bodyPr/>
                    <a:lstStyle/>
                    <a:p>
                      <a:pPr marL="171450" indent="-171450">
                        <a:lnSpc>
                          <a:spcPct val="150000"/>
                        </a:lnSpc>
                        <a:buFont typeface="Wingdings" panose="05000000000000000000" pitchFamily="2" charset="2"/>
                        <a:buChar char="Ø"/>
                      </a:pPr>
                      <a:r>
                        <a:rPr lang="en-GB" sz="1100" b="0" kern="1200" baseline="0" dirty="0" smtClean="0">
                          <a:solidFill>
                            <a:schemeClr val="dk1"/>
                          </a:solidFill>
                          <a:latin typeface="Arial" pitchFamily="34" charset="0"/>
                          <a:ea typeface="+mn-ea"/>
                          <a:cs typeface="Arial" pitchFamily="34" charset="0"/>
                        </a:rPr>
                        <a:t>Divide a given quantity in a given ratio</a:t>
                      </a:r>
                    </a:p>
                  </a:txBody>
                  <a:tcPr marT="45721" marB="45721"/>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GB" sz="1100" b="0" dirty="0">
                        <a:latin typeface="Verdana" pitchFamily="34" charset="0"/>
                      </a:endParaRPr>
                    </a:p>
                  </a:txBody>
                  <a:tcPr marT="45721" marB="45721"/>
                </a:tc>
              </a:tr>
              <a:tr h="557726">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N18</a:t>
                      </a:r>
                    </a:p>
                  </a:txBody>
                  <a:tcPr marT="45721" marB="45721">
                    <a:solidFill>
                      <a:srgbClr val="3B5AF7"/>
                    </a:solidFill>
                  </a:tcPr>
                </a:tc>
                <a:tc>
                  <a:txBody>
                    <a:bodyPr/>
                    <a:lstStyle/>
                    <a:p>
                      <a:pPr marL="171450" indent="-171450">
                        <a:lnSpc>
                          <a:spcPct val="150000"/>
                        </a:lnSpc>
                        <a:buFont typeface="Wingdings" panose="05000000000000000000" pitchFamily="2" charset="2"/>
                        <a:buChar char="Ø"/>
                      </a:pPr>
                      <a:r>
                        <a:rPr lang="en-GB" sz="1100" dirty="0" smtClean="0">
                          <a:effectLst/>
                          <a:latin typeface="Arial"/>
                          <a:ea typeface="Arial"/>
                        </a:rPr>
                        <a:t>apply ratio to solve problems</a:t>
                      </a:r>
                      <a:endParaRPr lang="en-GB" sz="1100" b="0" kern="1200" dirty="0" smtClean="0">
                        <a:solidFill>
                          <a:schemeClr val="dk1"/>
                        </a:solidFill>
                        <a:latin typeface="Arial" pitchFamily="34" charset="0"/>
                        <a:ea typeface="+mn-ea"/>
                        <a:cs typeface="Arial" pitchFamily="34" charset="0"/>
                      </a:endParaRPr>
                    </a:p>
                  </a:txBody>
                  <a:tcPr marT="45721" marB="45721"/>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GB" sz="1100" b="0" dirty="0">
                        <a:latin typeface="Verdana" pitchFamily="34" charset="0"/>
                      </a:endParaRPr>
                    </a:p>
                  </a:txBody>
                  <a:tcPr marT="45721" marB="45721"/>
                </a:tc>
              </a:tr>
              <a:tr h="627284">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lang="en-GB" sz="2100" b="0" kern="1200" dirty="0" smtClean="0">
                          <a:solidFill>
                            <a:schemeClr val="dk1"/>
                          </a:solidFill>
                          <a:latin typeface="Arial" pitchFamily="34" charset="0"/>
                          <a:ea typeface="+mn-ea"/>
                          <a:cs typeface="Arial" pitchFamily="34" charset="0"/>
                        </a:rPr>
                        <a:t>N19</a:t>
                      </a:r>
                    </a:p>
                  </a:txBody>
                  <a:tcPr marL="91434" marR="91434" marT="45718" marB="45718">
                    <a:solidFill>
                      <a:srgbClr val="3B5AF7"/>
                    </a:solidFill>
                  </a:tcPr>
                </a:tc>
                <a:tc>
                  <a:txBody>
                    <a:bodyPr/>
                    <a:lstStyle/>
                    <a:p>
                      <a:pPr marL="171450" marR="0" indent="-17145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dirty="0" smtClean="0">
                          <a:effectLst/>
                          <a:latin typeface="Arial"/>
                          <a:ea typeface="Arial"/>
                        </a:rPr>
                        <a:t>use common measures of rate, including calculating rates of pay and best-buy problems</a:t>
                      </a:r>
                      <a:endParaRPr lang="en-GB" sz="1100" b="0" kern="1200" dirty="0" smtClean="0">
                        <a:solidFill>
                          <a:schemeClr val="dk1"/>
                        </a:solidFill>
                        <a:latin typeface="Arial" pitchFamily="34" charset="0"/>
                        <a:ea typeface="+mn-ea"/>
                        <a:cs typeface="Arial" pitchFamily="34" charset="0"/>
                      </a:endParaRPr>
                    </a:p>
                  </a:txBody>
                  <a:tcPr marL="91434" marR="91434" marT="45718" marB="45718"/>
                </a:tc>
                <a:tc>
                  <a:txBody>
                    <a:bodyPr/>
                    <a:lstStyle/>
                    <a:p>
                      <a:pPr marL="171450" marR="0" indent="-17145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b="0" u="none" kern="1200" baseline="0" dirty="0" smtClean="0">
                          <a:solidFill>
                            <a:schemeClr val="dk1"/>
                          </a:solidFill>
                          <a:latin typeface="Arial" pitchFamily="34" charset="0"/>
                          <a:ea typeface="+mn-ea"/>
                          <a:cs typeface="Arial" pitchFamily="34" charset="0"/>
                        </a:rPr>
                        <a:t>including making comparisons</a:t>
                      </a:r>
                      <a:endParaRPr lang="en-GB" sz="1100" b="0" u="sng" kern="1200" dirty="0" smtClean="0">
                        <a:solidFill>
                          <a:schemeClr val="dk1"/>
                        </a:solidFill>
                        <a:latin typeface="Arial" pitchFamily="34" charset="0"/>
                        <a:ea typeface="+mn-ea"/>
                        <a:cs typeface="Arial" pitchFamily="34" charset="0"/>
                      </a:endParaRPr>
                    </a:p>
                  </a:txBody>
                  <a:tcPr marL="91434" marR="91434" marT="45718" marB="45718"/>
                </a:tc>
              </a:tr>
              <a:tr h="847569">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N20</a:t>
                      </a:r>
                    </a:p>
                  </a:txBody>
                  <a:tcPr marT="45721" marB="45721">
                    <a:solidFill>
                      <a:srgbClr val="3B5AF7"/>
                    </a:solidFill>
                  </a:tcPr>
                </a:tc>
                <a:tc>
                  <a:txBody>
                    <a:bodyPr/>
                    <a:lstStyle/>
                    <a:p>
                      <a:pPr marL="171450" indent="-171450">
                        <a:lnSpc>
                          <a:spcPct val="150000"/>
                        </a:lnSpc>
                        <a:buFont typeface="Wingdings" panose="05000000000000000000" pitchFamily="2" charset="2"/>
                        <a:buChar char="Ø"/>
                      </a:pPr>
                      <a:r>
                        <a:rPr lang="en-GB" sz="1100" dirty="0" smtClean="0">
                          <a:effectLst/>
                          <a:latin typeface="Arial"/>
                          <a:ea typeface="Arial"/>
                        </a:rPr>
                        <a:t>solve problems involving direct and inverse proportion including repeated proportional change</a:t>
                      </a:r>
                    </a:p>
                    <a:p>
                      <a:pPr marL="171450" indent="-171450">
                        <a:lnSpc>
                          <a:spcPct val="150000"/>
                        </a:lnSpc>
                        <a:buFont typeface="Wingdings" panose="05000000000000000000" pitchFamily="2" charset="2"/>
                        <a:buChar char="Ø"/>
                      </a:pPr>
                      <a:r>
                        <a:rPr lang="en-GB" sz="1100" b="1" dirty="0" smtClean="0">
                          <a:effectLst/>
                          <a:latin typeface="Arial"/>
                          <a:ea typeface="Arial"/>
                        </a:rPr>
                        <a:t>exponential growth and decay</a:t>
                      </a:r>
                      <a:endParaRPr lang="en-GB" sz="1100" b="1" kern="1200" dirty="0" smtClean="0">
                        <a:solidFill>
                          <a:schemeClr val="dk1"/>
                        </a:solidFill>
                        <a:latin typeface="Arial" pitchFamily="34" charset="0"/>
                        <a:ea typeface="+mn-ea"/>
                        <a:cs typeface="Arial" pitchFamily="34" charset="0"/>
                      </a:endParaRPr>
                    </a:p>
                  </a:txBody>
                  <a:tcPr marT="45721" marB="45721"/>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GB" sz="1100" b="0" dirty="0">
                        <a:latin typeface="Verdana" pitchFamily="34" charset="0"/>
                      </a:endParaRPr>
                    </a:p>
                  </a:txBody>
                  <a:tcPr marT="45721" marB="45721"/>
                </a:tc>
              </a:tr>
            </a:tbl>
          </a:graphicData>
        </a:graphic>
      </p:graphicFrame>
      <p:sp>
        <p:nvSpPr>
          <p:cNvPr id="22544" name="TextBox 3"/>
          <p:cNvSpPr txBox="1">
            <a:spLocks noChangeArrowheads="1"/>
          </p:cNvSpPr>
          <p:nvPr/>
        </p:nvSpPr>
        <p:spPr bwMode="auto">
          <a:xfrm>
            <a:off x="446408" y="621746"/>
            <a:ext cx="2888835" cy="369283"/>
          </a:xfrm>
          <a:prstGeom prst="rect">
            <a:avLst/>
          </a:prstGeom>
          <a:noFill/>
          <a:ln w="9525">
            <a:noFill/>
            <a:miter lim="800000"/>
            <a:headEnd/>
            <a:tailEnd/>
          </a:ln>
        </p:spPr>
        <p:txBody>
          <a:bodyPr wrap="none" lIns="91392" tIns="45696" rIns="91392" bIns="45696">
            <a:spAutoFit/>
          </a:bodyPr>
          <a:lstStyle/>
          <a:p>
            <a:r>
              <a:rPr lang="en-GB" sz="1800" b="1" dirty="0">
                <a:latin typeface="Verdana" pitchFamily="34" charset="0"/>
              </a:rPr>
              <a:t>Ratio and Proportion</a:t>
            </a:r>
          </a:p>
        </p:txBody>
      </p:sp>
      <p:graphicFrame>
        <p:nvGraphicFramePr>
          <p:cNvPr id="10" name="Diagram 9"/>
          <p:cNvGraphicFramePr/>
          <p:nvPr>
            <p:extLst>
              <p:ext uri="{D42A27DB-BD31-4B8C-83A1-F6EECF244321}">
                <p14:modId xmlns:p14="http://schemas.microsoft.com/office/powerpoint/2010/main" val="1787290593"/>
              </p:ext>
            </p:extLst>
          </p:nvPr>
        </p:nvGraphicFramePr>
        <p:xfrm>
          <a:off x="6570836" y="7165007"/>
          <a:ext cx="1381046" cy="396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Right Arrow 10">
            <a:hlinkClick r:id="" action="ppaction://hlinkshowjump?jump=previousslide"/>
          </p:cNvPr>
          <p:cNvSpPr/>
          <p:nvPr/>
        </p:nvSpPr>
        <p:spPr>
          <a:xfrm>
            <a:off x="8299031" y="6931027"/>
            <a:ext cx="1358900" cy="630236"/>
          </a:xfrm>
          <a:prstGeom prst="rightArrow">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a:defRPr/>
            </a:pPr>
            <a:endParaRPr lang="en-GB" dirty="0"/>
          </a:p>
        </p:txBody>
      </p:sp>
      <p:sp>
        <p:nvSpPr>
          <p:cNvPr id="6" name="Rectangle 5"/>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865668351"/>
              </p:ext>
            </p:extLst>
          </p:nvPr>
        </p:nvGraphicFramePr>
        <p:xfrm>
          <a:off x="488951" y="1332364"/>
          <a:ext cx="9754294" cy="3273611"/>
        </p:xfrm>
        <a:graphic>
          <a:graphicData uri="http://schemas.openxmlformats.org/drawingml/2006/table">
            <a:tbl>
              <a:tblPr firstRow="1" bandRow="1">
                <a:tableStyleId>{073A0DAA-6AF3-43AB-8588-CEC1D06C72B9}</a:tableStyleId>
              </a:tblPr>
              <a:tblGrid>
                <a:gridCol w="681286"/>
                <a:gridCol w="4968552"/>
                <a:gridCol w="4104456"/>
              </a:tblGrid>
              <a:tr h="350428">
                <a:tc>
                  <a:txBody>
                    <a:bodyPr/>
                    <a:lstStyle/>
                    <a:p>
                      <a:endParaRPr lang="en-GB" sz="1700" dirty="0">
                        <a:effectLst>
                          <a:outerShdw blurRad="38100" dist="38100" dir="2700000" algn="tl">
                            <a:srgbClr val="000000">
                              <a:alpha val="43137"/>
                            </a:srgbClr>
                          </a:outerShdw>
                        </a:effectLst>
                        <a:latin typeface="Verdana" pitchFamily="34" charset="0"/>
                      </a:endParaRPr>
                    </a:p>
                  </a:txBody>
                  <a:tcPr marT="45674" marB="45674"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rPr>
                        <a:t>:</a:t>
                      </a:r>
                      <a:endParaRPr lang="en-GB" sz="1700" dirty="0">
                        <a:effectLst>
                          <a:outerShdw blurRad="38100" dist="38100" dir="2700000" algn="tl">
                            <a:srgbClr val="000000">
                              <a:alpha val="43137"/>
                            </a:srgbClr>
                          </a:outerShdw>
                        </a:effectLst>
                        <a:latin typeface="Verdana" pitchFamily="34" charset="0"/>
                      </a:endParaRPr>
                    </a:p>
                  </a:txBody>
                  <a:tcPr marT="45674" marB="45674"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674" marB="45674" anchor="ctr"/>
                </a:tc>
              </a:tr>
              <a:tr h="1099622">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N5</a:t>
                      </a:r>
                    </a:p>
                  </a:txBody>
                  <a:tcPr marT="45727" marB="45727">
                    <a:solidFill>
                      <a:srgbClr val="3B5AF7"/>
                    </a:solidFill>
                  </a:tcPr>
                </a:tc>
                <a:tc>
                  <a:txBody>
                    <a:bodyPr/>
                    <a:lstStyle/>
                    <a:p>
                      <a:pPr marL="171450" indent="-171450">
                        <a:lnSpc>
                          <a:spcPct val="150000"/>
                        </a:lnSpc>
                        <a:buFont typeface="Wingdings" pitchFamily="2" charset="2"/>
                        <a:buChar char="Ø"/>
                      </a:pPr>
                      <a:r>
                        <a:rPr lang="en-GB" sz="1100" b="0" dirty="0" smtClean="0">
                          <a:latin typeface="Arial" pitchFamily="34" charset="0"/>
                          <a:cs typeface="Arial" pitchFamily="34" charset="0"/>
                        </a:rPr>
                        <a:t>Use positive integer powers and associated real roots</a:t>
                      </a:r>
                      <a:r>
                        <a:rPr lang="en-GB" sz="1100" b="0" baseline="0" dirty="0" smtClean="0">
                          <a:latin typeface="Arial" pitchFamily="34" charset="0"/>
                          <a:cs typeface="Arial" pitchFamily="34" charset="0"/>
                        </a:rPr>
                        <a:t> (square, cube and higher)</a:t>
                      </a:r>
                    </a:p>
                    <a:p>
                      <a:pPr marL="171450" indent="-171450">
                        <a:lnSpc>
                          <a:spcPct val="150000"/>
                        </a:lnSpc>
                        <a:buFont typeface="Wingdings" pitchFamily="2" charset="2"/>
                        <a:buChar char="Ø"/>
                      </a:pPr>
                      <a:r>
                        <a:rPr lang="en-GB" sz="1100" b="0" baseline="0" dirty="0" smtClean="0">
                          <a:latin typeface="Arial" pitchFamily="34" charset="0"/>
                          <a:cs typeface="Arial" pitchFamily="34" charset="0"/>
                        </a:rPr>
                        <a:t>Recognise powers of 2, 3, 4, 5</a:t>
                      </a:r>
                    </a:p>
                    <a:p>
                      <a:pPr marL="0" indent="0">
                        <a:lnSpc>
                          <a:spcPct val="150000"/>
                        </a:lnSpc>
                        <a:buFont typeface="Wingdings" pitchFamily="2" charset="2"/>
                        <a:buNone/>
                      </a:pPr>
                      <a:endParaRPr lang="en-GB" sz="1100" b="0" dirty="0" smtClean="0">
                        <a:latin typeface="Arial" pitchFamily="34" charset="0"/>
                        <a:cs typeface="Arial" pitchFamily="34" charset="0"/>
                      </a:endParaRPr>
                    </a:p>
                  </a:txBody>
                  <a:tcPr marT="45727" marB="45727"/>
                </a:tc>
                <a:tc>
                  <a:txBody>
                    <a:bodyPr/>
                    <a:lstStyle/>
                    <a:p>
                      <a:pPr>
                        <a:lnSpc>
                          <a:spcPct val="150000"/>
                        </a:lnSpc>
                        <a:buFont typeface="Wingdings" pitchFamily="2" charset="2"/>
                        <a:buChar char="Ø"/>
                      </a:pPr>
                      <a:endParaRPr lang="en-GB" sz="1100" b="0" dirty="0">
                        <a:latin typeface="Arial" panose="020B0604020202020204" pitchFamily="34" charset="0"/>
                        <a:cs typeface="Arial" panose="020B0604020202020204" pitchFamily="34" charset="0"/>
                      </a:endParaRPr>
                    </a:p>
                  </a:txBody>
                  <a:tcPr marT="45727" marB="45727"/>
                </a:tc>
              </a:tr>
              <a:tr h="847580">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N6</a:t>
                      </a:r>
                    </a:p>
                  </a:txBody>
                  <a:tcPr marT="45727" marB="45727">
                    <a:solidFill>
                      <a:srgbClr val="3B5AF7"/>
                    </a:solidFill>
                  </a:tcPr>
                </a:tc>
                <a:tc>
                  <a:txBody>
                    <a:bodyPr/>
                    <a:lstStyle/>
                    <a:p>
                      <a:pPr>
                        <a:lnSpc>
                          <a:spcPct val="150000"/>
                        </a:lnSpc>
                        <a:buFont typeface="Wingdings" pitchFamily="2" charset="2"/>
                        <a:buChar char="Ø"/>
                      </a:pPr>
                      <a:r>
                        <a:rPr lang="en-GB" sz="1100" dirty="0" smtClean="0">
                          <a:effectLst/>
                          <a:latin typeface="Arial"/>
                          <a:ea typeface="Arial"/>
                        </a:rPr>
                        <a:t>index laws for multiplication and division using integer powers </a:t>
                      </a:r>
                    </a:p>
                    <a:p>
                      <a:pPr>
                        <a:lnSpc>
                          <a:spcPct val="150000"/>
                        </a:lnSpc>
                        <a:buFont typeface="Wingdings" pitchFamily="2" charset="2"/>
                        <a:buChar char="Ø"/>
                      </a:pPr>
                      <a:r>
                        <a:rPr lang="en-GB" sz="1100" b="1" dirty="0" smtClean="0">
                          <a:effectLst/>
                          <a:latin typeface="Arial"/>
                          <a:ea typeface="Arial"/>
                        </a:rPr>
                        <a:t>including fractional powers</a:t>
                      </a:r>
                    </a:p>
                    <a:p>
                      <a:pPr>
                        <a:lnSpc>
                          <a:spcPct val="150000"/>
                        </a:lnSpc>
                        <a:buFont typeface="Wingdings" pitchFamily="2" charset="2"/>
                        <a:buNone/>
                      </a:pPr>
                      <a:endParaRPr lang="en-GB" sz="1100" b="1" kern="1200" dirty="0" smtClean="0">
                        <a:solidFill>
                          <a:schemeClr val="dk1"/>
                        </a:solidFill>
                        <a:latin typeface="Arial" pitchFamily="34" charset="0"/>
                        <a:ea typeface="+mn-ea"/>
                        <a:cs typeface="Arial" pitchFamily="34" charset="0"/>
                      </a:endParaRPr>
                    </a:p>
                  </a:txBody>
                  <a:tcPr marT="45727" marB="45727"/>
                </a:tc>
                <a:tc>
                  <a:txBody>
                    <a:bodyPr/>
                    <a:lstStyle/>
                    <a:p>
                      <a:pPr>
                        <a:lnSpc>
                          <a:spcPct val="150000"/>
                        </a:lnSpc>
                        <a:buFont typeface="Wingdings" pitchFamily="2" charset="2"/>
                        <a:buChar char="Ø"/>
                      </a:pPr>
                      <a:endParaRPr lang="en-GB" sz="1100" b="0" dirty="0">
                        <a:latin typeface="Arial" panose="020B0604020202020204" pitchFamily="34" charset="0"/>
                        <a:cs typeface="Arial" panose="020B0604020202020204" pitchFamily="34" charset="0"/>
                      </a:endParaRPr>
                    </a:p>
                  </a:txBody>
                  <a:tcPr marT="45727" marB="45727"/>
                </a:tc>
              </a:tr>
              <a:tr h="975981">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A6</a:t>
                      </a:r>
                    </a:p>
                  </a:txBody>
                  <a:tcPr marT="45727" marB="45727">
                    <a:solidFill>
                      <a:srgbClr val="FF0000"/>
                    </a:solidFill>
                  </a:tcPr>
                </a:tc>
                <a:tc>
                  <a:txBody>
                    <a:bodyPr/>
                    <a:lstStyle/>
                    <a:p>
                      <a:pPr>
                        <a:lnSpc>
                          <a:spcPct val="150000"/>
                        </a:lnSpc>
                        <a:buFont typeface="Wingdings" pitchFamily="2" charset="2"/>
                        <a:buChar char="Ø"/>
                      </a:pPr>
                      <a:r>
                        <a:rPr lang="en-GB" sz="1100" dirty="0" smtClean="0">
                          <a:effectLst/>
                          <a:latin typeface="Arial"/>
                          <a:ea typeface="Arial"/>
                        </a:rPr>
                        <a:t>index laws for multiplication and division using integer powers</a:t>
                      </a:r>
                    </a:p>
                    <a:p>
                      <a:pPr marL="0" marR="0" indent="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b="1" dirty="0" smtClean="0">
                          <a:effectLst/>
                          <a:latin typeface="Arial"/>
                          <a:ea typeface="Arial"/>
                        </a:rPr>
                        <a:t>including fractional powers</a:t>
                      </a:r>
                      <a:endParaRPr lang="en-GB" sz="1100" b="1" kern="1200" dirty="0" smtClean="0">
                        <a:solidFill>
                          <a:schemeClr val="dk1"/>
                        </a:solidFill>
                        <a:latin typeface="Arial" pitchFamily="34" charset="0"/>
                        <a:ea typeface="+mn-ea"/>
                        <a:cs typeface="Arial" pitchFamily="34" charset="0"/>
                      </a:endParaRPr>
                    </a:p>
                    <a:p>
                      <a:pPr>
                        <a:lnSpc>
                          <a:spcPct val="150000"/>
                        </a:lnSpc>
                        <a:buFont typeface="Wingdings" pitchFamily="2" charset="2"/>
                        <a:buChar char="Ø"/>
                      </a:pPr>
                      <a:endParaRPr lang="en-GB" sz="1100" b="0" kern="1200" dirty="0" smtClean="0">
                        <a:solidFill>
                          <a:schemeClr val="dk1"/>
                        </a:solidFill>
                        <a:latin typeface="Arial" pitchFamily="34" charset="0"/>
                        <a:ea typeface="+mn-ea"/>
                        <a:cs typeface="Arial" pitchFamily="34" charset="0"/>
                      </a:endParaRPr>
                    </a:p>
                  </a:txBody>
                  <a:tcPr marT="45727" marB="45727"/>
                </a:tc>
                <a:tc>
                  <a:txBody>
                    <a:bodyPr/>
                    <a:lstStyle/>
                    <a:p>
                      <a:pPr>
                        <a:lnSpc>
                          <a:spcPct val="150000"/>
                        </a:lnSpc>
                        <a:buFont typeface="Wingdings" pitchFamily="2" charset="2"/>
                        <a:buChar char="Ø"/>
                      </a:pPr>
                      <a:endParaRPr lang="en-GB" sz="1100" b="0" dirty="0">
                        <a:latin typeface="Arial" panose="020B0604020202020204" pitchFamily="34" charset="0"/>
                        <a:cs typeface="Arial" panose="020B0604020202020204" pitchFamily="34" charset="0"/>
                      </a:endParaRPr>
                    </a:p>
                  </a:txBody>
                  <a:tcPr marT="45727" marB="45727"/>
                </a:tc>
              </a:tr>
            </a:tbl>
          </a:graphicData>
        </a:graphic>
      </p:graphicFrame>
      <p:sp>
        <p:nvSpPr>
          <p:cNvPr id="25616" name="TextBox 3"/>
          <p:cNvSpPr txBox="1">
            <a:spLocks noChangeArrowheads="1"/>
          </p:cNvSpPr>
          <p:nvPr/>
        </p:nvSpPr>
        <p:spPr bwMode="auto">
          <a:xfrm>
            <a:off x="488952" y="616467"/>
            <a:ext cx="1143165" cy="369283"/>
          </a:xfrm>
          <a:prstGeom prst="rect">
            <a:avLst/>
          </a:prstGeom>
          <a:noFill/>
          <a:ln w="9525">
            <a:noFill/>
            <a:miter lim="800000"/>
            <a:headEnd/>
            <a:tailEnd/>
          </a:ln>
        </p:spPr>
        <p:txBody>
          <a:bodyPr wrap="none" lIns="91392" tIns="45696" rIns="91392" bIns="45696">
            <a:spAutoFit/>
          </a:bodyPr>
          <a:lstStyle/>
          <a:p>
            <a:r>
              <a:rPr lang="en-GB" sz="1800" b="1" dirty="0">
                <a:latin typeface="Verdana" pitchFamily="34" charset="0"/>
              </a:rPr>
              <a:t>Indices</a:t>
            </a:r>
          </a:p>
        </p:txBody>
      </p:sp>
      <p:sp>
        <p:nvSpPr>
          <p:cNvPr id="4" name="Rectangle 3"/>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3" name="Table 2"/>
              <p:cNvGraphicFramePr>
                <a:graphicFrameLocks noGrp="1"/>
              </p:cNvGraphicFramePr>
              <p:nvPr>
                <p:extLst>
                  <p:ext uri="{D42A27DB-BD31-4B8C-83A1-F6EECF244321}">
                    <p14:modId xmlns:p14="http://schemas.microsoft.com/office/powerpoint/2010/main" val="2281687647"/>
                  </p:ext>
                </p:extLst>
              </p:nvPr>
            </p:nvGraphicFramePr>
            <p:xfrm>
              <a:off x="488952" y="1404370"/>
              <a:ext cx="9826302" cy="2664618"/>
            </p:xfrm>
            <a:graphic>
              <a:graphicData uri="http://schemas.openxmlformats.org/drawingml/2006/table">
                <a:tbl>
                  <a:tblPr firstRow="1" bandRow="1">
                    <a:tableStyleId>{073A0DAA-6AF3-43AB-8588-CEC1D06C72B9}</a:tableStyleId>
                  </a:tblPr>
                  <a:tblGrid>
                    <a:gridCol w="609278"/>
                    <a:gridCol w="5079925"/>
                    <a:gridCol w="4137099"/>
                  </a:tblGrid>
                  <a:tr h="420329">
                    <a:tc>
                      <a:txBody>
                        <a:bodyPr/>
                        <a:lstStyle/>
                        <a:p>
                          <a:endParaRPr lang="en-GB" sz="1700" dirty="0">
                            <a:effectLst>
                              <a:outerShdw blurRad="38100" dist="38100" dir="2700000" algn="tl">
                                <a:srgbClr val="000000">
                                  <a:alpha val="43137"/>
                                </a:srgbClr>
                              </a:outerShdw>
                            </a:effectLst>
                            <a:latin typeface="Verdana" pitchFamily="34" charset="0"/>
                          </a:endParaRPr>
                        </a:p>
                      </a:txBody>
                      <a:tcPr marT="45674" marB="45674"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rPr>
                            <a:t>:</a:t>
                          </a:r>
                          <a:endParaRPr lang="en-GB" sz="1700" dirty="0">
                            <a:effectLst>
                              <a:outerShdw blurRad="38100" dist="38100" dir="2700000" algn="tl">
                                <a:srgbClr val="000000">
                                  <a:alpha val="43137"/>
                                </a:srgbClr>
                              </a:outerShdw>
                            </a:effectLst>
                            <a:latin typeface="Verdana" pitchFamily="34" charset="0"/>
                          </a:endParaRPr>
                        </a:p>
                      </a:txBody>
                      <a:tcPr marT="45674" marB="45674"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674" marB="45674" anchor="ctr"/>
                    </a:tc>
                  </a:tr>
                  <a:tr h="1092161">
                    <a:tc>
                      <a:txBody>
                        <a:bodyPr/>
                        <a:lstStyle/>
                        <a:p>
                          <a:pPr algn="ctr">
                            <a:lnSpc>
                              <a:spcPct val="100000"/>
                            </a:lnSpc>
                            <a:buFont typeface="Wingdings" pitchFamily="2" charset="2"/>
                            <a:buNone/>
                          </a:pPr>
                          <a:r>
                            <a:rPr lang="en-GB" sz="2100" b="0" baseline="0" dirty="0" smtClean="0">
                              <a:latin typeface="Arial" pitchFamily="34" charset="0"/>
                              <a:cs typeface="Arial" pitchFamily="34" charset="0"/>
                            </a:rPr>
                            <a:t>N2</a:t>
                          </a:r>
                        </a:p>
                      </a:txBody>
                      <a:tcPr marT="45729" marB="45729">
                        <a:solidFill>
                          <a:srgbClr val="3B5AF7"/>
                        </a:solidFill>
                      </a:tcPr>
                    </a:tc>
                    <a:tc>
                      <a:txBody>
                        <a:bodyPr/>
                        <a:lstStyle/>
                        <a:p>
                          <a:pPr marL="171450" indent="-171450">
                            <a:buFont typeface="Wingdings" panose="05000000000000000000" pitchFamily="2" charset="2"/>
                            <a:buChar char="Ø"/>
                          </a:pPr>
                          <a:r>
                            <a:rPr lang="en-GB" sz="1100" dirty="0" smtClean="0">
                              <a:effectLst/>
                              <a:latin typeface="Arial"/>
                              <a:ea typeface="Arial"/>
                            </a:rPr>
                            <a:t>understand and use place value (</a:t>
                          </a:r>
                          <a:r>
                            <a:rPr lang="en-GB" sz="1100" dirty="0" err="1" smtClean="0">
                              <a:effectLst/>
                              <a:latin typeface="Arial"/>
                              <a:ea typeface="Arial"/>
                            </a:rPr>
                            <a:t>eg</a:t>
                          </a:r>
                          <a:r>
                            <a:rPr lang="en-GB" sz="1100" dirty="0" smtClean="0">
                              <a:effectLst/>
                              <a:latin typeface="Arial"/>
                              <a:ea typeface="Arial"/>
                            </a:rPr>
                            <a:t> when working with very large or very small numbers, and when calculating with decimals)</a:t>
                          </a:r>
                          <a:endParaRPr lang="en-GB" sz="1100" b="0" baseline="0" dirty="0" smtClean="0">
                            <a:latin typeface="Arial" pitchFamily="34" charset="0"/>
                            <a:cs typeface="Arial" pitchFamily="34" charset="0"/>
                          </a:endParaRPr>
                        </a:p>
                      </a:txBody>
                      <a:tcPr marT="45729" marB="45729"/>
                    </a:tc>
                    <a:tc>
                      <a:txBody>
                        <a:bodyPr/>
                        <a:lstStyle/>
                        <a:p>
                          <a:pPr>
                            <a:lnSpc>
                              <a:spcPct val="150000"/>
                            </a:lnSpc>
                            <a:buFont typeface="Wingdings" pitchFamily="2" charset="2"/>
                            <a:buChar char="Ø"/>
                          </a:pPr>
                          <a:r>
                            <a:rPr lang="en-GB" sz="1100" dirty="0" smtClean="0">
                              <a:effectLst/>
                              <a:latin typeface="Arial"/>
                              <a:ea typeface="Arial"/>
                            </a:rPr>
                            <a:t>including questions set in context</a:t>
                          </a:r>
                          <a:endParaRPr lang="en-GB" sz="1100" b="0" baseline="0" dirty="0" smtClean="0">
                            <a:latin typeface="Arial" pitchFamily="34" charset="0"/>
                            <a:cs typeface="Arial" pitchFamily="34" charset="0"/>
                            <a:sym typeface="Euclid Symbol"/>
                          </a:endParaRPr>
                        </a:p>
                        <a:p>
                          <a:pPr>
                            <a:lnSpc>
                              <a:spcPct val="150000"/>
                            </a:lnSpc>
                            <a:buFont typeface="Wingdings" pitchFamily="2" charset="2"/>
                            <a:buChar char="Ø"/>
                          </a:pPr>
                          <a:endParaRPr lang="en-GB" sz="1100" b="0" baseline="0" dirty="0" smtClean="0">
                            <a:latin typeface="Arial" pitchFamily="34" charset="0"/>
                            <a:cs typeface="Arial" pitchFamily="34" charset="0"/>
                            <a:sym typeface="Euclid Symbol"/>
                          </a:endParaRPr>
                        </a:p>
                        <a:p>
                          <a:pPr>
                            <a:lnSpc>
                              <a:spcPct val="150000"/>
                            </a:lnSpc>
                            <a:buFont typeface="Wingdings" pitchFamily="2" charset="2"/>
                            <a:buChar char="Ø"/>
                          </a:pPr>
                          <a:endParaRPr lang="en-GB" sz="1100" b="0" baseline="0" dirty="0" smtClean="0">
                            <a:latin typeface="Arial" pitchFamily="34" charset="0"/>
                            <a:cs typeface="Arial" pitchFamily="34" charset="0"/>
                            <a:sym typeface="Euclid Symbol"/>
                          </a:endParaRPr>
                        </a:p>
                      </a:txBody>
                      <a:tcPr marT="45729" marB="45729"/>
                    </a:tc>
                  </a:tr>
                  <a:tr h="1152128">
                    <a:tc>
                      <a:txBody>
                        <a:bodyPr/>
                        <a:lstStyle/>
                        <a:p>
                          <a:pPr algn="ctr">
                            <a:lnSpc>
                              <a:spcPct val="100000"/>
                            </a:lnSpc>
                            <a:buFont typeface="Wingdings" pitchFamily="2" charset="2"/>
                            <a:buNone/>
                          </a:pPr>
                          <a:r>
                            <a:rPr lang="en-GB" sz="2100" b="0" dirty="0" smtClean="0">
                              <a:latin typeface="Arial" pitchFamily="34" charset="0"/>
                              <a:cs typeface="Arial" pitchFamily="34" charset="0"/>
                            </a:rPr>
                            <a:t>N8</a:t>
                          </a:r>
                        </a:p>
                      </a:txBody>
                      <a:tcPr marT="45729" marB="45729">
                        <a:solidFill>
                          <a:srgbClr val="3B5AF7"/>
                        </a:solidFill>
                      </a:tcPr>
                    </a:tc>
                    <a:tc>
                      <a:txBody>
                        <a:bodyPr/>
                        <a:lstStyle/>
                        <a:p>
                          <a:pPr marL="171450" marR="0" indent="-17145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b="0" dirty="0" smtClean="0">
                              <a:latin typeface="Arial" pitchFamily="34" charset="0"/>
                              <a:cs typeface="Arial" pitchFamily="34" charset="0"/>
                            </a:rPr>
                            <a:t>Calculate</a:t>
                          </a:r>
                          <a:r>
                            <a:rPr lang="en-GB" sz="1100" b="0" baseline="0" dirty="0" smtClean="0">
                              <a:latin typeface="Arial" pitchFamily="34" charset="0"/>
                              <a:cs typeface="Arial" pitchFamily="34" charset="0"/>
                            </a:rPr>
                            <a:t> with and interpret standard from </a:t>
                          </a:r>
                          <a:r>
                            <a:rPr lang="en-GB" sz="1100" b="0" i="1" baseline="0" dirty="0" smtClean="0">
                              <a:latin typeface="Cambria Math" panose="02040503050406030204" pitchFamily="18" charset="0"/>
                              <a:ea typeface="Cambria Math" panose="02040503050406030204" pitchFamily="18" charset="0"/>
                              <a:cs typeface="Arial" pitchFamily="34" charset="0"/>
                            </a:rPr>
                            <a:t>A</a:t>
                          </a:r>
                          <a:r>
                            <a:rPr lang="en-GB" sz="1100" b="0" baseline="0" dirty="0" smtClean="0">
                              <a:latin typeface="Arial" pitchFamily="34" charset="0"/>
                              <a:cs typeface="Arial" pitchFamily="34" charset="0"/>
                            </a:rPr>
                            <a:t> x 10</a:t>
                          </a:r>
                          <a:r>
                            <a:rPr lang="en-GB" sz="1100" b="0" i="1" baseline="30000" dirty="0" smtClean="0">
                              <a:latin typeface="Cambria Math" panose="02040503050406030204" pitchFamily="18" charset="0"/>
                              <a:ea typeface="Cambria Math" panose="02040503050406030204" pitchFamily="18" charset="0"/>
                              <a:cs typeface="Arial" pitchFamily="34" charset="0"/>
                            </a:rPr>
                            <a:t>n</a:t>
                          </a:r>
                          <a:r>
                            <a:rPr lang="en-GB" sz="1100" b="0" baseline="0" dirty="0" smtClean="0">
                              <a:latin typeface="Arial" pitchFamily="34" charset="0"/>
                              <a:cs typeface="Arial" pitchFamily="34" charset="0"/>
                            </a:rPr>
                            <a:t> where  1 </a:t>
                          </a:r>
                          <a14:m>
                            <m:oMath xmlns:m="http://schemas.openxmlformats.org/officeDocument/2006/math">
                              <m:r>
                                <a:rPr lang="en-GB" sz="1100" b="0" i="1" baseline="0" smtClean="0">
                                  <a:latin typeface="Cambria Math"/>
                                  <a:ea typeface="Cambria Math"/>
                                  <a:cs typeface="Arial" pitchFamily="34" charset="0"/>
                                </a:rPr>
                                <m:t>≤</m:t>
                              </m:r>
                            </m:oMath>
                          </a14:m>
                          <a:r>
                            <a:rPr lang="en-GB" sz="1100" b="0" baseline="0" dirty="0" smtClean="0">
                              <a:latin typeface="Arial" pitchFamily="34" charset="0"/>
                              <a:cs typeface="Arial" pitchFamily="34" charset="0"/>
                              <a:sym typeface="Euclid Symbol"/>
                            </a:rPr>
                            <a:t> </a:t>
                          </a:r>
                          <a:r>
                            <a:rPr lang="en-GB" sz="1100" b="0" i="1" baseline="0" dirty="0" smtClean="0">
                              <a:latin typeface="Cambria Math" panose="02040503050406030204" pitchFamily="18" charset="0"/>
                              <a:ea typeface="Cambria Math" panose="02040503050406030204" pitchFamily="18" charset="0"/>
                              <a:cs typeface="Arial" pitchFamily="34" charset="0"/>
                              <a:sym typeface="Euclid Symbol"/>
                            </a:rPr>
                            <a:t>A</a:t>
                          </a:r>
                          <a:r>
                            <a:rPr lang="en-GB" sz="1100" b="0" baseline="0" dirty="0" smtClean="0">
                              <a:latin typeface="Arial" pitchFamily="34" charset="0"/>
                              <a:cs typeface="Arial" pitchFamily="34" charset="0"/>
                              <a:sym typeface="Euclid Symbol"/>
                            </a:rPr>
                            <a:t> &lt; 10 and </a:t>
                          </a:r>
                          <a:r>
                            <a:rPr lang="en-GB" sz="1100" b="0" i="1" baseline="0" dirty="0" smtClean="0">
                              <a:latin typeface="Cambria Math" panose="02040503050406030204" pitchFamily="18" charset="0"/>
                              <a:ea typeface="Cambria Math" panose="02040503050406030204" pitchFamily="18" charset="0"/>
                              <a:cs typeface="Arial" pitchFamily="34" charset="0"/>
                              <a:sym typeface="Euclid Symbol"/>
                            </a:rPr>
                            <a:t>n</a:t>
                          </a:r>
                          <a:r>
                            <a:rPr lang="en-GB" sz="1100" b="0" baseline="0" dirty="0" smtClean="0">
                              <a:latin typeface="Arial" pitchFamily="34" charset="0"/>
                              <a:cs typeface="Arial" pitchFamily="34" charset="0"/>
                              <a:sym typeface="Euclid Symbol"/>
                            </a:rPr>
                            <a:t> is an integer</a:t>
                          </a:r>
                          <a:endParaRPr lang="en-GB" sz="1100" b="0" dirty="0" smtClean="0">
                            <a:latin typeface="Arial" pitchFamily="34" charset="0"/>
                            <a:cs typeface="Arial" pitchFamily="34" charset="0"/>
                          </a:endParaRPr>
                        </a:p>
                      </a:txBody>
                      <a:tcPr marT="45729" marB="45729"/>
                    </a:tc>
                    <a:tc>
                      <a:txBody>
                        <a:bodyPr/>
                        <a:lstStyle/>
                        <a:p>
                          <a:pPr marL="171450" indent="-171450">
                            <a:lnSpc>
                              <a:spcPct val="150000"/>
                            </a:lnSpc>
                            <a:buFont typeface="Wingdings" pitchFamily="2" charset="2"/>
                            <a:buChar char="Ø"/>
                          </a:pPr>
                          <a:r>
                            <a:rPr lang="en-GB" sz="1100" b="0" baseline="0" dirty="0" smtClean="0">
                              <a:latin typeface="Arial" pitchFamily="34" charset="0"/>
                              <a:cs typeface="Arial" pitchFamily="34" charset="0"/>
                              <a:sym typeface="Euclid Symbol"/>
                            </a:rPr>
                            <a:t>interpret calculator displays</a:t>
                          </a:r>
                          <a:endParaRPr lang="en-GB" sz="1100" b="0" dirty="0" smtClean="0">
                            <a:latin typeface="Arial" pitchFamily="34" charset="0"/>
                            <a:cs typeface="Arial" pitchFamily="34" charset="0"/>
                          </a:endParaRPr>
                        </a:p>
                      </a:txBody>
                      <a:tcPr marT="45729" marB="45729"/>
                    </a:tc>
                  </a:tr>
                </a:tbl>
              </a:graphicData>
            </a:graphic>
          </p:graphicFrame>
        </mc:Choice>
        <mc:Fallback xmlns="">
          <p:graphicFrame>
            <p:nvGraphicFramePr>
              <p:cNvPr id="3" name="Table 2"/>
              <p:cNvGraphicFramePr>
                <a:graphicFrameLocks noGrp="1"/>
              </p:cNvGraphicFramePr>
              <p:nvPr>
                <p:extLst>
                  <p:ext uri="{D42A27DB-BD31-4B8C-83A1-F6EECF244321}">
                    <p14:modId xmlns:p14="http://schemas.microsoft.com/office/powerpoint/2010/main" val="2281687647"/>
                  </p:ext>
                </p:extLst>
              </p:nvPr>
            </p:nvGraphicFramePr>
            <p:xfrm>
              <a:off x="488952" y="1404370"/>
              <a:ext cx="9826302" cy="2664618"/>
            </p:xfrm>
            <a:graphic>
              <a:graphicData uri="http://schemas.openxmlformats.org/drawingml/2006/table">
                <a:tbl>
                  <a:tblPr firstRow="1" bandRow="1">
                    <a:tableStyleId>{073A0DAA-6AF3-43AB-8588-CEC1D06C72B9}</a:tableStyleId>
                  </a:tblPr>
                  <a:tblGrid>
                    <a:gridCol w="609278"/>
                    <a:gridCol w="5079925"/>
                    <a:gridCol w="4137099"/>
                  </a:tblGrid>
                  <a:tr h="420329">
                    <a:tc>
                      <a:txBody>
                        <a:bodyPr/>
                        <a:lstStyle/>
                        <a:p>
                          <a:endParaRPr lang="en-GB" sz="1700" dirty="0">
                            <a:effectLst>
                              <a:outerShdw blurRad="38100" dist="38100" dir="2700000" algn="tl">
                                <a:srgbClr val="000000">
                                  <a:alpha val="43137"/>
                                </a:srgbClr>
                              </a:outerShdw>
                            </a:effectLst>
                            <a:latin typeface="Verdana" pitchFamily="34" charset="0"/>
                          </a:endParaRPr>
                        </a:p>
                      </a:txBody>
                      <a:tcPr marT="45674" marB="45674"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rPr>
                            <a:t>:</a:t>
                          </a:r>
                          <a:endParaRPr lang="en-GB" sz="1700" dirty="0">
                            <a:effectLst>
                              <a:outerShdw blurRad="38100" dist="38100" dir="2700000" algn="tl">
                                <a:srgbClr val="000000">
                                  <a:alpha val="43137"/>
                                </a:srgbClr>
                              </a:outerShdw>
                            </a:effectLst>
                            <a:latin typeface="Verdana" pitchFamily="34" charset="0"/>
                          </a:endParaRPr>
                        </a:p>
                      </a:txBody>
                      <a:tcPr marT="45674" marB="45674"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674" marB="45674" anchor="ctr"/>
                    </a:tc>
                  </a:tr>
                  <a:tr h="1092161">
                    <a:tc>
                      <a:txBody>
                        <a:bodyPr/>
                        <a:lstStyle/>
                        <a:p>
                          <a:pPr algn="ctr">
                            <a:lnSpc>
                              <a:spcPct val="100000"/>
                            </a:lnSpc>
                            <a:buFont typeface="Wingdings" pitchFamily="2" charset="2"/>
                            <a:buNone/>
                          </a:pPr>
                          <a:r>
                            <a:rPr lang="en-GB" sz="2100" b="0" baseline="0" dirty="0" smtClean="0">
                              <a:latin typeface="Arial" pitchFamily="34" charset="0"/>
                              <a:cs typeface="Arial" pitchFamily="34" charset="0"/>
                            </a:rPr>
                            <a:t>N2</a:t>
                          </a:r>
                        </a:p>
                      </a:txBody>
                      <a:tcPr marT="45729" marB="45729">
                        <a:solidFill>
                          <a:srgbClr val="3B5AF7"/>
                        </a:solidFill>
                      </a:tcPr>
                    </a:tc>
                    <a:tc>
                      <a:txBody>
                        <a:bodyPr/>
                        <a:lstStyle/>
                        <a:p>
                          <a:pPr marL="171450" indent="-171450">
                            <a:buFont typeface="Wingdings" panose="05000000000000000000" pitchFamily="2" charset="2"/>
                            <a:buChar char="Ø"/>
                          </a:pPr>
                          <a:r>
                            <a:rPr lang="en-GB" sz="1100" dirty="0" smtClean="0">
                              <a:effectLst/>
                              <a:latin typeface="Arial"/>
                              <a:ea typeface="Arial"/>
                            </a:rPr>
                            <a:t>understand and use place value (</a:t>
                          </a:r>
                          <a:r>
                            <a:rPr lang="en-GB" sz="1100" dirty="0" err="1" smtClean="0">
                              <a:effectLst/>
                              <a:latin typeface="Arial"/>
                              <a:ea typeface="Arial"/>
                            </a:rPr>
                            <a:t>eg</a:t>
                          </a:r>
                          <a:r>
                            <a:rPr lang="en-GB" sz="1100" dirty="0" smtClean="0">
                              <a:effectLst/>
                              <a:latin typeface="Arial"/>
                              <a:ea typeface="Arial"/>
                            </a:rPr>
                            <a:t> when working with very large or very small numbers, and when calculating with decimals)</a:t>
                          </a:r>
                          <a:endParaRPr lang="en-GB" sz="1100" b="0" baseline="0" dirty="0" smtClean="0">
                            <a:latin typeface="Arial" pitchFamily="34" charset="0"/>
                            <a:cs typeface="Arial" pitchFamily="34" charset="0"/>
                          </a:endParaRPr>
                        </a:p>
                      </a:txBody>
                      <a:tcPr marT="45729" marB="45729"/>
                    </a:tc>
                    <a:tc>
                      <a:txBody>
                        <a:bodyPr/>
                        <a:lstStyle/>
                        <a:p>
                          <a:pPr>
                            <a:lnSpc>
                              <a:spcPct val="150000"/>
                            </a:lnSpc>
                            <a:buFont typeface="Wingdings" pitchFamily="2" charset="2"/>
                            <a:buChar char="Ø"/>
                          </a:pPr>
                          <a:r>
                            <a:rPr lang="en-GB" sz="1100" dirty="0" smtClean="0">
                              <a:effectLst/>
                              <a:latin typeface="Arial"/>
                              <a:ea typeface="Arial"/>
                            </a:rPr>
                            <a:t>including questions set in context</a:t>
                          </a:r>
                          <a:endParaRPr lang="en-GB" sz="1100" b="0" baseline="0" dirty="0" smtClean="0">
                            <a:latin typeface="Arial" pitchFamily="34" charset="0"/>
                            <a:cs typeface="Arial" pitchFamily="34" charset="0"/>
                            <a:sym typeface="Euclid Symbol"/>
                          </a:endParaRPr>
                        </a:p>
                        <a:p>
                          <a:pPr>
                            <a:lnSpc>
                              <a:spcPct val="150000"/>
                            </a:lnSpc>
                            <a:buFont typeface="Wingdings" pitchFamily="2" charset="2"/>
                            <a:buChar char="Ø"/>
                          </a:pPr>
                          <a:endParaRPr lang="en-GB" sz="1100" b="0" baseline="0" dirty="0" smtClean="0">
                            <a:latin typeface="Arial" pitchFamily="34" charset="0"/>
                            <a:cs typeface="Arial" pitchFamily="34" charset="0"/>
                            <a:sym typeface="Euclid Symbol"/>
                          </a:endParaRPr>
                        </a:p>
                        <a:p>
                          <a:pPr>
                            <a:lnSpc>
                              <a:spcPct val="150000"/>
                            </a:lnSpc>
                            <a:buFont typeface="Wingdings" pitchFamily="2" charset="2"/>
                            <a:buChar char="Ø"/>
                          </a:pPr>
                          <a:endParaRPr lang="en-GB" sz="1100" b="0" baseline="0" dirty="0" smtClean="0">
                            <a:latin typeface="Arial" pitchFamily="34" charset="0"/>
                            <a:cs typeface="Arial" pitchFamily="34" charset="0"/>
                            <a:sym typeface="Euclid Symbol"/>
                          </a:endParaRPr>
                        </a:p>
                      </a:txBody>
                      <a:tcPr marT="45729" marB="45729"/>
                    </a:tc>
                  </a:tr>
                  <a:tr h="1152128">
                    <a:tc>
                      <a:txBody>
                        <a:bodyPr/>
                        <a:lstStyle/>
                        <a:p>
                          <a:pPr algn="ctr">
                            <a:lnSpc>
                              <a:spcPct val="100000"/>
                            </a:lnSpc>
                            <a:buFont typeface="Wingdings" pitchFamily="2" charset="2"/>
                            <a:buNone/>
                          </a:pPr>
                          <a:r>
                            <a:rPr lang="en-GB" sz="2100" b="0" dirty="0" smtClean="0">
                              <a:latin typeface="Arial" pitchFamily="34" charset="0"/>
                              <a:cs typeface="Arial" pitchFamily="34" charset="0"/>
                            </a:rPr>
                            <a:t>N8</a:t>
                          </a:r>
                        </a:p>
                      </a:txBody>
                      <a:tcPr marT="45729" marB="45729">
                        <a:solidFill>
                          <a:srgbClr val="3B5AF7"/>
                        </a:solidFill>
                      </a:tcPr>
                    </a:tc>
                    <a:tc>
                      <a:txBody>
                        <a:bodyPr/>
                        <a:lstStyle/>
                        <a:p>
                          <a:endParaRPr lang="en-US"/>
                        </a:p>
                      </a:txBody>
                      <a:tcPr marT="45729" marB="45729">
                        <a:blipFill rotWithShape="1">
                          <a:blip r:embed="rId2"/>
                          <a:stretch>
                            <a:fillRect l="-12005" t="-131217" r="-81633" b="-529"/>
                          </a:stretch>
                        </a:blipFill>
                      </a:tcPr>
                    </a:tc>
                    <a:tc>
                      <a:txBody>
                        <a:bodyPr/>
                        <a:lstStyle/>
                        <a:p>
                          <a:pPr marL="171450" indent="-171450">
                            <a:lnSpc>
                              <a:spcPct val="150000"/>
                            </a:lnSpc>
                            <a:buFont typeface="Wingdings" pitchFamily="2" charset="2"/>
                            <a:buChar char="Ø"/>
                          </a:pPr>
                          <a:r>
                            <a:rPr lang="en-GB" sz="1100" b="0" baseline="0" dirty="0" smtClean="0">
                              <a:latin typeface="Arial" pitchFamily="34" charset="0"/>
                              <a:cs typeface="Arial" pitchFamily="34" charset="0"/>
                              <a:sym typeface="Euclid Symbol"/>
                            </a:rPr>
                            <a:t>interpret calculator displays</a:t>
                          </a:r>
                          <a:endParaRPr lang="en-GB" sz="1100" b="0" dirty="0" smtClean="0">
                            <a:latin typeface="Arial" pitchFamily="34" charset="0"/>
                            <a:cs typeface="Arial" pitchFamily="34" charset="0"/>
                          </a:endParaRPr>
                        </a:p>
                      </a:txBody>
                      <a:tcPr marT="45729" marB="45729"/>
                    </a:tc>
                  </a:tr>
                </a:tbl>
              </a:graphicData>
            </a:graphic>
          </p:graphicFrame>
        </mc:Fallback>
      </mc:AlternateContent>
      <p:sp>
        <p:nvSpPr>
          <p:cNvPr id="25616" name="TextBox 3"/>
          <p:cNvSpPr txBox="1">
            <a:spLocks noChangeArrowheads="1"/>
          </p:cNvSpPr>
          <p:nvPr/>
        </p:nvSpPr>
        <p:spPr bwMode="auto">
          <a:xfrm>
            <a:off x="488949" y="616467"/>
            <a:ext cx="2112982" cy="369283"/>
          </a:xfrm>
          <a:prstGeom prst="rect">
            <a:avLst/>
          </a:prstGeom>
          <a:noFill/>
          <a:ln w="9525">
            <a:noFill/>
            <a:miter lim="800000"/>
            <a:headEnd/>
            <a:tailEnd/>
          </a:ln>
        </p:spPr>
        <p:txBody>
          <a:bodyPr wrap="none" lIns="91392" tIns="45696" rIns="91392" bIns="45696">
            <a:spAutoFit/>
          </a:bodyPr>
          <a:lstStyle/>
          <a:p>
            <a:r>
              <a:rPr lang="en-GB" sz="1800" b="1" dirty="0">
                <a:latin typeface="Verdana" pitchFamily="34" charset="0"/>
              </a:rPr>
              <a:t>Standard Form</a:t>
            </a:r>
          </a:p>
        </p:txBody>
      </p:sp>
      <p:sp>
        <p:nvSpPr>
          <p:cNvPr id="4" name="Rectangle 3"/>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205187488"/>
              </p:ext>
            </p:extLst>
          </p:nvPr>
        </p:nvGraphicFramePr>
        <p:xfrm>
          <a:off x="508161" y="1404370"/>
          <a:ext cx="9735082" cy="5538257"/>
        </p:xfrm>
        <a:graphic>
          <a:graphicData uri="http://schemas.openxmlformats.org/drawingml/2006/table">
            <a:tbl>
              <a:tblPr firstRow="1" bandRow="1">
                <a:tableStyleId>{073A0DAA-6AF3-43AB-8588-CEC1D06C72B9}</a:tableStyleId>
              </a:tblPr>
              <a:tblGrid>
                <a:gridCol w="734082"/>
                <a:gridCol w="4968552"/>
                <a:gridCol w="4032448"/>
              </a:tblGrid>
              <a:tr h="420673">
                <a:tc>
                  <a:txBody>
                    <a:bodyPr/>
                    <a:lstStyle/>
                    <a:p>
                      <a:endParaRPr lang="en-GB" sz="1100" dirty="0">
                        <a:effectLst>
                          <a:outerShdw blurRad="38100" dist="38100" dir="2700000" algn="tl">
                            <a:srgbClr val="000000">
                              <a:alpha val="43137"/>
                            </a:srgbClr>
                          </a:outerShdw>
                        </a:effectLst>
                        <a:latin typeface="Arial" pitchFamily="34" charset="0"/>
                        <a:cs typeface="Arial" pitchFamily="34" charset="0"/>
                      </a:endParaRPr>
                    </a:p>
                  </a:txBody>
                  <a:tcPr marT="45710" marB="45710"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latin typeface="Arial" pitchFamily="34" charset="0"/>
                          <a:cs typeface="Arial" pitchFamily="34" charset="0"/>
                        </a:rPr>
                        <a:t>:</a:t>
                      </a:r>
                      <a:endParaRPr lang="en-GB" sz="1700" dirty="0">
                        <a:effectLst>
                          <a:outerShdw blurRad="38100" dist="38100" dir="2700000" algn="tl">
                            <a:srgbClr val="000000">
                              <a:alpha val="43137"/>
                            </a:srgbClr>
                          </a:outerShdw>
                        </a:effectLst>
                        <a:latin typeface="Arial" pitchFamily="34" charset="0"/>
                        <a:cs typeface="Arial" pitchFamily="34" charset="0"/>
                      </a:endParaRPr>
                    </a:p>
                  </a:txBody>
                  <a:tcPr marT="45710" marB="45710"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710" marB="45710" anchor="ctr"/>
                </a:tc>
              </a:tr>
              <a:tr h="595428">
                <a:tc>
                  <a:txBody>
                    <a:bodyPr/>
                    <a:lstStyle/>
                    <a:p>
                      <a:pPr algn="ctr">
                        <a:lnSpc>
                          <a:spcPct val="100000"/>
                        </a:lnSpc>
                        <a:buFont typeface="Wingdings" pitchFamily="2" charset="2"/>
                        <a:buNone/>
                      </a:pPr>
                      <a:r>
                        <a:rPr lang="en-GB" sz="2100" b="0" baseline="0" dirty="0" smtClean="0">
                          <a:latin typeface="Arial" pitchFamily="34" charset="0"/>
                          <a:cs typeface="Arial" pitchFamily="34" charset="0"/>
                        </a:rPr>
                        <a:t>S9</a:t>
                      </a:r>
                    </a:p>
                  </a:txBody>
                  <a:tcPr marL="91444" marR="91444" marT="45672" marB="45672">
                    <a:solidFill>
                      <a:schemeClr val="accent4">
                        <a:lumMod val="40000"/>
                        <a:lumOff val="60000"/>
                      </a:schemeClr>
                    </a:solidFill>
                  </a:tcPr>
                </a:tc>
                <a:tc>
                  <a:txBody>
                    <a:bodyPr/>
                    <a:lstStyle/>
                    <a:p>
                      <a:pPr marL="171450" indent="-171450">
                        <a:lnSpc>
                          <a:spcPct val="150000"/>
                        </a:lnSpc>
                        <a:buFont typeface="Wingdings" panose="05000000000000000000" pitchFamily="2" charset="2"/>
                        <a:buChar char="Ø"/>
                      </a:pPr>
                      <a:r>
                        <a:rPr lang="en-GB" sz="1100" dirty="0" smtClean="0">
                          <a:effectLst/>
                          <a:latin typeface="Arial"/>
                          <a:ea typeface="Times New Roman"/>
                        </a:rPr>
                        <a:t>understand and use the vocabulary of probability and the probability scale</a:t>
                      </a:r>
                      <a:endParaRPr lang="en-GB" sz="1100" b="0" baseline="0" dirty="0" smtClean="0">
                        <a:latin typeface="Arial" pitchFamily="34" charset="0"/>
                        <a:cs typeface="Arial" pitchFamily="34" charset="0"/>
                      </a:endParaRPr>
                    </a:p>
                  </a:txBody>
                  <a:tcPr marL="91444" marR="91444" marT="45672" marB="45672"/>
                </a:tc>
                <a:tc>
                  <a:txBody>
                    <a:bodyPr/>
                    <a:lstStyle/>
                    <a:p>
                      <a:pPr>
                        <a:lnSpc>
                          <a:spcPct val="150000"/>
                        </a:lnSpc>
                        <a:buFont typeface="Wingdings" pitchFamily="2" charset="2"/>
                        <a:buChar char="Ø"/>
                      </a:pPr>
                      <a:endParaRPr lang="en-GB" sz="1100" b="0" kern="1200" dirty="0" smtClean="0">
                        <a:solidFill>
                          <a:schemeClr val="dk1"/>
                        </a:solidFill>
                        <a:latin typeface="Arial" pitchFamily="34" charset="0"/>
                        <a:ea typeface="+mn-ea"/>
                        <a:cs typeface="Arial" pitchFamily="34" charset="0"/>
                      </a:endParaRPr>
                    </a:p>
                  </a:txBody>
                  <a:tcPr marL="91444" marR="91444" marT="45672" marB="45672"/>
                </a:tc>
              </a:tr>
              <a:tr h="791461">
                <a:tc>
                  <a:txBody>
                    <a:bodyPr/>
                    <a:lstStyle/>
                    <a:p>
                      <a:pPr algn="ctr">
                        <a:lnSpc>
                          <a:spcPct val="100000"/>
                        </a:lnSpc>
                        <a:buFont typeface="Wingdings" pitchFamily="2" charset="2"/>
                        <a:buNone/>
                      </a:pPr>
                      <a:r>
                        <a:rPr lang="en-GB" sz="2100" b="0" dirty="0" smtClean="0">
                          <a:latin typeface="Arial" pitchFamily="34" charset="0"/>
                          <a:cs typeface="Arial" pitchFamily="34" charset="0"/>
                        </a:rPr>
                        <a:t>S10</a:t>
                      </a:r>
                    </a:p>
                  </a:txBody>
                  <a:tcPr marL="91444" marR="91444" marT="45672" marB="45672">
                    <a:solidFill>
                      <a:schemeClr val="accent4">
                        <a:lumMod val="40000"/>
                        <a:lumOff val="60000"/>
                      </a:schemeClr>
                    </a:solidFill>
                  </a:tcPr>
                </a:tc>
                <a:tc>
                  <a:txBody>
                    <a:bodyPr/>
                    <a:lstStyle/>
                    <a:p>
                      <a:pPr marL="171450" indent="-171450">
                        <a:spcBef>
                          <a:spcPts val="200"/>
                        </a:spcBef>
                        <a:spcAft>
                          <a:spcPts val="200"/>
                        </a:spcAft>
                        <a:buFont typeface="Wingdings" panose="05000000000000000000" pitchFamily="2" charset="2"/>
                        <a:buChar char="Ø"/>
                      </a:pPr>
                      <a:r>
                        <a:rPr lang="en-GB" sz="1100" dirty="0" smtClean="0">
                          <a:effectLst/>
                          <a:latin typeface="Arial"/>
                          <a:ea typeface="Times New Roman"/>
                        </a:rPr>
                        <a:t>understand and use estimates or measures of probability from theoretical models (including equally likely outcomes), or from relative frequency</a:t>
                      </a:r>
                      <a:endParaRPr lang="en-GB" sz="1200" dirty="0" smtClean="0">
                        <a:effectLst/>
                        <a:latin typeface="Times New Roman"/>
                        <a:ea typeface="Times New Roman"/>
                      </a:endParaRPr>
                    </a:p>
                    <a:p>
                      <a:pPr marL="171450" indent="-171450">
                        <a:buFont typeface="Wingdings" panose="05000000000000000000" pitchFamily="2" charset="2"/>
                        <a:buChar char="Ø"/>
                      </a:pPr>
                      <a:r>
                        <a:rPr lang="en-GB" sz="1100" dirty="0" smtClean="0">
                          <a:effectLst/>
                          <a:latin typeface="Arial"/>
                          <a:ea typeface="Times New Roman"/>
                        </a:rPr>
                        <a:t>understand and use expected frequency</a:t>
                      </a:r>
                      <a:endParaRPr lang="en-GB" sz="1100" b="0" dirty="0" smtClean="0">
                        <a:latin typeface="Arial" pitchFamily="34" charset="0"/>
                        <a:cs typeface="Arial" pitchFamily="34" charset="0"/>
                      </a:endParaRPr>
                    </a:p>
                  </a:txBody>
                  <a:tcPr marL="91444" marR="91444" marT="45672" marB="45672"/>
                </a:tc>
                <a:tc>
                  <a:txBody>
                    <a:bodyPr/>
                    <a:lstStyle/>
                    <a:p>
                      <a:pPr>
                        <a:lnSpc>
                          <a:spcPct val="150000"/>
                        </a:lnSpc>
                        <a:buFont typeface="Wingdings" pitchFamily="2" charset="2"/>
                        <a:buChar char="Ø"/>
                      </a:pPr>
                      <a:endParaRPr lang="en-GB" sz="1100" b="0" kern="1200" dirty="0" smtClean="0">
                        <a:solidFill>
                          <a:schemeClr val="dk1"/>
                        </a:solidFill>
                        <a:latin typeface="Arial" pitchFamily="34" charset="0"/>
                        <a:ea typeface="+mn-ea"/>
                        <a:cs typeface="Arial" pitchFamily="34" charset="0"/>
                      </a:endParaRPr>
                    </a:p>
                  </a:txBody>
                  <a:tcPr marL="91444" marR="91444" marT="45672" marB="45672"/>
                </a:tc>
              </a:tr>
              <a:tr h="540000">
                <a:tc>
                  <a:txBody>
                    <a:bodyPr/>
                    <a:lstStyle/>
                    <a:p>
                      <a:pPr algn="ctr">
                        <a:lnSpc>
                          <a:spcPct val="100000"/>
                        </a:lnSpc>
                        <a:buFont typeface="Wingdings" pitchFamily="2" charset="2"/>
                        <a:buNone/>
                      </a:pPr>
                      <a:r>
                        <a:rPr lang="en-GB" sz="2100" b="0" kern="1200" baseline="0" dirty="0" smtClean="0">
                          <a:solidFill>
                            <a:schemeClr val="dk1"/>
                          </a:solidFill>
                          <a:latin typeface="Arial" pitchFamily="34" charset="0"/>
                          <a:ea typeface="+mn-ea"/>
                          <a:cs typeface="Arial" pitchFamily="34" charset="0"/>
                        </a:rPr>
                        <a:t>S11</a:t>
                      </a:r>
                    </a:p>
                  </a:txBody>
                  <a:tcPr marT="45695" marB="45695">
                    <a:solidFill>
                      <a:schemeClr val="accent4">
                        <a:lumMod val="40000"/>
                        <a:lumOff val="60000"/>
                      </a:schemeClr>
                    </a:solidFill>
                  </a:tcPr>
                </a:tc>
                <a:tc>
                  <a:txBody>
                    <a:bodyPr/>
                    <a:lstStyle/>
                    <a:p>
                      <a:pPr marL="171450" indent="-171450">
                        <a:lnSpc>
                          <a:spcPct val="150000"/>
                        </a:lnSpc>
                        <a:buFont typeface="Wingdings" pitchFamily="2" charset="2"/>
                        <a:buChar char="Ø"/>
                      </a:pPr>
                      <a:r>
                        <a:rPr lang="en-GB" sz="1100" dirty="0" smtClean="0">
                          <a:effectLst/>
                          <a:latin typeface="Arial"/>
                          <a:ea typeface="Times New Roman"/>
                        </a:rPr>
                        <a:t>compare experimental data and theoretical probabilities</a:t>
                      </a:r>
                      <a:endParaRPr lang="en-GB" sz="1100" b="0" kern="1200" baseline="0" dirty="0" smtClean="0">
                        <a:solidFill>
                          <a:schemeClr val="dk1"/>
                        </a:solidFill>
                        <a:latin typeface="Arial" pitchFamily="34" charset="0"/>
                        <a:ea typeface="+mn-ea"/>
                        <a:cs typeface="Arial" pitchFamily="34" charset="0"/>
                      </a:endParaRPr>
                    </a:p>
                  </a:txBody>
                  <a:tcPr marT="45695" marB="45695"/>
                </a:tc>
                <a:tc>
                  <a:txBody>
                    <a:bodyPr/>
                    <a:lstStyle/>
                    <a:p>
                      <a:pPr fontAlgn="base">
                        <a:lnSpc>
                          <a:spcPct val="150000"/>
                        </a:lnSpc>
                        <a:buFont typeface="Wingdings" pitchFamily="2" charset="2"/>
                        <a:buChar char="Ø"/>
                      </a:pPr>
                      <a:endParaRPr lang="en-GB" sz="1100" b="0" kern="1200" baseline="0" dirty="0" smtClean="0">
                        <a:solidFill>
                          <a:schemeClr val="dk1"/>
                        </a:solidFill>
                        <a:latin typeface="Arial" pitchFamily="34" charset="0"/>
                        <a:ea typeface="+mn-ea"/>
                        <a:cs typeface="Arial" pitchFamily="34" charset="0"/>
                      </a:endParaRPr>
                    </a:p>
                  </a:txBody>
                  <a:tcPr marT="45695" marB="45695"/>
                </a:tc>
              </a:tr>
              <a:tr h="595474">
                <a:tc>
                  <a:txBody>
                    <a:bodyPr/>
                    <a:lstStyle/>
                    <a:p>
                      <a:pPr algn="ctr">
                        <a:lnSpc>
                          <a:spcPct val="100000"/>
                        </a:lnSpc>
                        <a:buFont typeface="Wingdings" pitchFamily="2" charset="2"/>
                        <a:buNone/>
                      </a:pPr>
                      <a:r>
                        <a:rPr lang="en-GB" sz="2100" b="0" kern="1200" baseline="0" dirty="0" smtClean="0">
                          <a:solidFill>
                            <a:schemeClr val="dk1"/>
                          </a:solidFill>
                          <a:latin typeface="Arial" pitchFamily="34" charset="0"/>
                          <a:ea typeface="+mn-ea"/>
                          <a:cs typeface="Arial" pitchFamily="34" charset="0"/>
                        </a:rPr>
                        <a:t>S12</a:t>
                      </a:r>
                    </a:p>
                  </a:txBody>
                  <a:tcPr marT="45695" marB="45695">
                    <a:solidFill>
                      <a:schemeClr val="accent4">
                        <a:lumMod val="40000"/>
                        <a:lumOff val="60000"/>
                      </a:schemeClr>
                    </a:solidFill>
                  </a:tcPr>
                </a:tc>
                <a:tc>
                  <a:txBody>
                    <a:bodyPr/>
                    <a:lstStyle/>
                    <a:p>
                      <a:pPr marL="171450" indent="-171450">
                        <a:lnSpc>
                          <a:spcPct val="150000"/>
                        </a:lnSpc>
                        <a:buFont typeface="Wingdings" pitchFamily="2" charset="2"/>
                        <a:buChar char="Ø"/>
                      </a:pPr>
                      <a:r>
                        <a:rPr lang="en-GB" sz="1100" dirty="0" smtClean="0">
                          <a:effectLst/>
                          <a:latin typeface="Arial"/>
                          <a:ea typeface="Times New Roman"/>
                        </a:rPr>
                        <a:t>understand that if an experiment is repeated, this may - and usually will - result in different outcomes</a:t>
                      </a:r>
                      <a:endParaRPr lang="en-GB" sz="1100" b="0" kern="1200" baseline="0" dirty="0" smtClean="0">
                        <a:solidFill>
                          <a:schemeClr val="dk1"/>
                        </a:solidFill>
                        <a:latin typeface="Arial" pitchFamily="34" charset="0"/>
                        <a:ea typeface="+mn-ea"/>
                        <a:cs typeface="Arial" pitchFamily="34" charset="0"/>
                      </a:endParaRPr>
                    </a:p>
                  </a:txBody>
                  <a:tcPr marT="45695" marB="45695"/>
                </a:tc>
                <a:tc>
                  <a:txBody>
                    <a:bodyPr/>
                    <a:lstStyle/>
                    <a:p>
                      <a:pPr fontAlgn="base">
                        <a:lnSpc>
                          <a:spcPct val="150000"/>
                        </a:lnSpc>
                        <a:buFont typeface="Wingdings" pitchFamily="2" charset="2"/>
                        <a:buChar char="Ø"/>
                      </a:pPr>
                      <a:endParaRPr lang="en-GB" sz="1100" b="0" kern="1200" baseline="0" dirty="0" smtClean="0">
                        <a:solidFill>
                          <a:schemeClr val="dk1"/>
                        </a:solidFill>
                        <a:latin typeface="Arial" pitchFamily="34" charset="0"/>
                        <a:ea typeface="+mn-ea"/>
                        <a:cs typeface="Arial" pitchFamily="34" charset="0"/>
                      </a:endParaRPr>
                    </a:p>
                  </a:txBody>
                  <a:tcPr marT="45695" marB="45695"/>
                </a:tc>
              </a:tr>
              <a:tr h="595474">
                <a:tc>
                  <a:txBody>
                    <a:bodyPr/>
                    <a:lstStyle/>
                    <a:p>
                      <a:pPr algn="ctr">
                        <a:lnSpc>
                          <a:spcPct val="100000"/>
                        </a:lnSpc>
                        <a:buFont typeface="Wingdings" pitchFamily="2" charset="2"/>
                        <a:buNone/>
                      </a:pPr>
                      <a:r>
                        <a:rPr lang="en-GB" sz="2100" b="0" kern="1200" baseline="0" dirty="0" smtClean="0">
                          <a:solidFill>
                            <a:schemeClr val="dk1"/>
                          </a:solidFill>
                          <a:latin typeface="Arial" pitchFamily="34" charset="0"/>
                          <a:ea typeface="+mn-ea"/>
                          <a:cs typeface="Arial" pitchFamily="34" charset="0"/>
                        </a:rPr>
                        <a:t>S13</a:t>
                      </a:r>
                    </a:p>
                  </a:txBody>
                  <a:tcPr marT="45695" marB="45695">
                    <a:solidFill>
                      <a:schemeClr val="accent4">
                        <a:lumMod val="40000"/>
                        <a:lumOff val="60000"/>
                      </a:schemeClr>
                    </a:solidFill>
                  </a:tcPr>
                </a:tc>
                <a:tc>
                  <a:txBody>
                    <a:bodyPr/>
                    <a:lstStyle/>
                    <a:p>
                      <a:pPr marL="171450" indent="-171450">
                        <a:lnSpc>
                          <a:spcPct val="150000"/>
                        </a:lnSpc>
                        <a:buFont typeface="Wingdings" pitchFamily="2" charset="2"/>
                        <a:buChar char="Ø"/>
                      </a:pPr>
                      <a:r>
                        <a:rPr lang="en-GB" sz="1100" dirty="0" smtClean="0">
                          <a:effectLst/>
                          <a:latin typeface="Arial"/>
                          <a:ea typeface="Calibri"/>
                        </a:rPr>
                        <a:t>understand that increasing sample size generally leads to better estimates of probability and population characteristics</a:t>
                      </a:r>
                      <a:endParaRPr lang="en-GB" sz="1100" b="0" kern="1200" baseline="0" dirty="0" smtClean="0">
                        <a:solidFill>
                          <a:schemeClr val="dk1"/>
                        </a:solidFill>
                        <a:latin typeface="Arial" pitchFamily="34" charset="0"/>
                        <a:ea typeface="+mn-ea"/>
                        <a:cs typeface="Arial" pitchFamily="34" charset="0"/>
                      </a:endParaRPr>
                    </a:p>
                  </a:txBody>
                  <a:tcPr marT="45695" marB="45695"/>
                </a:tc>
                <a:tc>
                  <a:txBody>
                    <a:bodyPr/>
                    <a:lstStyle/>
                    <a:p>
                      <a:pPr fontAlgn="base">
                        <a:lnSpc>
                          <a:spcPct val="150000"/>
                        </a:lnSpc>
                        <a:buFont typeface="Wingdings" pitchFamily="2" charset="2"/>
                        <a:buChar char="Ø"/>
                      </a:pPr>
                      <a:endParaRPr lang="en-GB" sz="1100" b="0" kern="1200" baseline="0" dirty="0" smtClean="0">
                        <a:solidFill>
                          <a:schemeClr val="dk1"/>
                        </a:solidFill>
                        <a:latin typeface="Arial" pitchFamily="34" charset="0"/>
                        <a:ea typeface="+mn-ea"/>
                        <a:cs typeface="Arial" pitchFamily="34" charset="0"/>
                      </a:endParaRPr>
                    </a:p>
                  </a:txBody>
                  <a:tcPr marT="45695" marB="45695"/>
                </a:tc>
              </a:tr>
              <a:tr h="595428">
                <a:tc>
                  <a:txBody>
                    <a:bodyPr/>
                    <a:lstStyle/>
                    <a:p>
                      <a:pPr algn="ctr">
                        <a:lnSpc>
                          <a:spcPct val="100000"/>
                        </a:lnSpc>
                        <a:buFont typeface="Wingdings" pitchFamily="2" charset="2"/>
                        <a:buNone/>
                      </a:pPr>
                      <a:r>
                        <a:rPr lang="en-GB" sz="2100" b="0" dirty="0" smtClean="0">
                          <a:latin typeface="Arial" pitchFamily="34" charset="0"/>
                          <a:cs typeface="Arial" pitchFamily="34" charset="0"/>
                        </a:rPr>
                        <a:t>S14</a:t>
                      </a:r>
                    </a:p>
                  </a:txBody>
                  <a:tcPr marL="91444" marR="91444" marT="45672" marB="45672">
                    <a:solidFill>
                      <a:schemeClr val="accent4">
                        <a:lumMod val="40000"/>
                        <a:lumOff val="60000"/>
                      </a:schemeClr>
                    </a:solidFill>
                  </a:tcPr>
                </a:tc>
                <a:tc>
                  <a:txBody>
                    <a:bodyPr/>
                    <a:lstStyle/>
                    <a:p>
                      <a:pPr marL="171450" indent="-171450">
                        <a:lnSpc>
                          <a:spcPct val="150000"/>
                        </a:lnSpc>
                        <a:buFont typeface="Wingdings" panose="05000000000000000000" pitchFamily="2" charset="2"/>
                        <a:buChar char="Ø"/>
                      </a:pPr>
                      <a:r>
                        <a:rPr lang="en-GB" sz="1100" dirty="0" smtClean="0">
                          <a:effectLst/>
                          <a:latin typeface="Arial"/>
                          <a:ea typeface="HelveticaNeueLTStd-Roman"/>
                        </a:rPr>
                        <a:t>understand and use sample spaces for situations where outcomes are single events</a:t>
                      </a:r>
                      <a:endParaRPr lang="en-GB" sz="1100" b="0" dirty="0" smtClean="0">
                        <a:latin typeface="Arial" pitchFamily="34" charset="0"/>
                        <a:cs typeface="Arial" pitchFamily="34" charset="0"/>
                      </a:endParaRPr>
                    </a:p>
                  </a:txBody>
                  <a:tcPr marL="91444" marR="91444" marT="45672" marB="45672"/>
                </a:tc>
                <a:tc>
                  <a:txBody>
                    <a:bodyPr/>
                    <a:lstStyle/>
                    <a:p>
                      <a:pPr>
                        <a:lnSpc>
                          <a:spcPct val="150000"/>
                        </a:lnSpc>
                        <a:buFont typeface="Wingdings" pitchFamily="2" charset="2"/>
                        <a:buChar char="Ø"/>
                      </a:pPr>
                      <a:endParaRPr lang="en-GB" sz="1100" b="0" kern="1200" dirty="0" smtClean="0">
                        <a:solidFill>
                          <a:schemeClr val="dk1"/>
                        </a:solidFill>
                        <a:latin typeface="Arial" pitchFamily="34" charset="0"/>
                        <a:ea typeface="+mn-ea"/>
                        <a:cs typeface="Arial" pitchFamily="34" charset="0"/>
                      </a:endParaRPr>
                    </a:p>
                  </a:txBody>
                  <a:tcPr marL="91444" marR="91444" marT="45672" marB="45672"/>
                </a:tc>
              </a:tr>
              <a:tr h="864319">
                <a:tc>
                  <a:txBody>
                    <a:bodyPr/>
                    <a:lstStyle/>
                    <a:p>
                      <a:pPr algn="ctr">
                        <a:lnSpc>
                          <a:spcPct val="100000"/>
                        </a:lnSpc>
                        <a:buFont typeface="Wingdings" pitchFamily="2" charset="2"/>
                        <a:buNone/>
                      </a:pPr>
                      <a:r>
                        <a:rPr lang="en-GB" sz="2100" b="0" kern="1200" baseline="0" dirty="0" smtClean="0">
                          <a:solidFill>
                            <a:schemeClr val="dk1"/>
                          </a:solidFill>
                          <a:latin typeface="Arial" pitchFamily="34" charset="0"/>
                          <a:ea typeface="+mn-ea"/>
                          <a:cs typeface="Arial" pitchFamily="34" charset="0"/>
                        </a:rPr>
                        <a:t>S15</a:t>
                      </a:r>
                    </a:p>
                  </a:txBody>
                  <a:tcPr marT="45695" marB="45695">
                    <a:solidFill>
                      <a:schemeClr val="accent4">
                        <a:lumMod val="40000"/>
                        <a:lumOff val="60000"/>
                      </a:schemeClr>
                    </a:solidFill>
                  </a:tcPr>
                </a:tc>
                <a:tc>
                  <a:txBody>
                    <a:bodyPr/>
                    <a:lstStyle/>
                    <a:p>
                      <a:pPr>
                        <a:spcBef>
                          <a:spcPts val="200"/>
                        </a:spcBef>
                        <a:spcAft>
                          <a:spcPts val="200"/>
                        </a:spcAft>
                      </a:pPr>
                      <a:r>
                        <a:rPr lang="en-GB" sz="1100" dirty="0" smtClean="0">
                          <a:effectLst/>
                          <a:latin typeface="Arial"/>
                          <a:ea typeface="HelveticaNeueLTStd-Roman"/>
                        </a:rPr>
                        <a:t>identify different mutually exclusive and exhaustive outcomes and know that the sum of the probabilities of all these outcomes is 1</a:t>
                      </a:r>
                      <a:endParaRPr lang="en-GB" sz="1200" dirty="0" smtClean="0">
                        <a:effectLst/>
                        <a:latin typeface="Times New Roman"/>
                        <a:ea typeface="Times New Roman"/>
                      </a:endParaRPr>
                    </a:p>
                    <a:p>
                      <a:pPr>
                        <a:spcBef>
                          <a:spcPts val="200"/>
                        </a:spcBef>
                        <a:spcAft>
                          <a:spcPts val="200"/>
                        </a:spcAft>
                      </a:pPr>
                      <a:r>
                        <a:rPr lang="en-GB" sz="1100" dirty="0" smtClean="0">
                          <a:effectLst/>
                          <a:latin typeface="Arial"/>
                          <a:ea typeface="HelveticaNeueLTStd-Roman"/>
                        </a:rPr>
                        <a:t>know and use that for mutually exclusive events  A and B</a:t>
                      </a:r>
                      <a:endParaRPr lang="en-GB" sz="1200" dirty="0" smtClean="0">
                        <a:effectLst/>
                        <a:latin typeface="Times New Roman"/>
                        <a:ea typeface="Times New Roman"/>
                      </a:endParaRPr>
                    </a:p>
                    <a:p>
                      <a:r>
                        <a:rPr lang="en-GB" sz="1100" dirty="0" smtClean="0">
                          <a:effectLst/>
                          <a:latin typeface="Arial"/>
                          <a:ea typeface="HelveticaNeueLTStd-Roman"/>
                        </a:rPr>
                        <a:t>P(A </a:t>
                      </a:r>
                      <a:r>
                        <a:rPr lang="en-GB" sz="1100" dirty="0" smtClean="0">
                          <a:effectLst/>
                          <a:latin typeface="Arial"/>
                          <a:ea typeface="HelveticaNeueLTStd-Roman"/>
                          <a:sym typeface="Symbol"/>
                        </a:rPr>
                        <a:t> </a:t>
                      </a:r>
                      <a:r>
                        <a:rPr lang="en-GB" sz="1100" dirty="0" smtClean="0">
                          <a:effectLst/>
                          <a:latin typeface="Arial"/>
                          <a:ea typeface="HelveticaNeueLTStd-Roman"/>
                        </a:rPr>
                        <a:t>B) </a:t>
                      </a:r>
                      <a:r>
                        <a:rPr lang="en-GB" sz="1200" dirty="0" smtClean="0">
                          <a:effectLst/>
                          <a:latin typeface="Times New Roman"/>
                          <a:ea typeface="HelveticaNeueLTStd-Roman"/>
                        </a:rPr>
                        <a:t>=</a:t>
                      </a:r>
                      <a:r>
                        <a:rPr lang="en-GB" sz="1100" dirty="0" smtClean="0">
                          <a:effectLst/>
                          <a:latin typeface="Arial"/>
                          <a:ea typeface="HelveticaNeueLTStd-Roman"/>
                        </a:rPr>
                        <a:t> P(A) </a:t>
                      </a:r>
                      <a:r>
                        <a:rPr lang="en-GB" sz="1200" dirty="0" smtClean="0">
                          <a:effectLst/>
                          <a:latin typeface="Times New Roman"/>
                          <a:ea typeface="HelveticaNeueLTStd-Roman"/>
                        </a:rPr>
                        <a:t>+</a:t>
                      </a:r>
                      <a:r>
                        <a:rPr lang="en-GB" sz="1100" dirty="0" smtClean="0">
                          <a:effectLst/>
                          <a:latin typeface="Arial"/>
                          <a:ea typeface="HelveticaNeueLTStd-Roman"/>
                        </a:rPr>
                        <a:t> P(B)</a:t>
                      </a:r>
                      <a:endParaRPr lang="en-GB" sz="1100" b="0" kern="1200" baseline="0" dirty="0" smtClean="0">
                        <a:solidFill>
                          <a:schemeClr val="dk1"/>
                        </a:solidFill>
                        <a:latin typeface="Arial" pitchFamily="34" charset="0"/>
                        <a:ea typeface="+mn-ea"/>
                        <a:cs typeface="Arial" pitchFamily="34" charset="0"/>
                      </a:endParaRPr>
                    </a:p>
                  </a:txBody>
                  <a:tcPr marT="45695" marB="45695"/>
                </a:tc>
                <a:tc>
                  <a:txBody>
                    <a:bodyPr/>
                    <a:lstStyle/>
                    <a:p>
                      <a:pPr fontAlgn="base">
                        <a:lnSpc>
                          <a:spcPct val="150000"/>
                        </a:lnSpc>
                        <a:buFont typeface="Wingdings" pitchFamily="2" charset="2"/>
                        <a:buChar char="Ø"/>
                      </a:pPr>
                      <a:endParaRPr lang="en-GB" sz="1100" b="0" kern="1200" baseline="0" dirty="0" smtClean="0">
                        <a:solidFill>
                          <a:schemeClr val="dk1"/>
                        </a:solidFill>
                        <a:latin typeface="Arial" pitchFamily="34" charset="0"/>
                        <a:ea typeface="+mn-ea"/>
                        <a:cs typeface="Arial" pitchFamily="34" charset="0"/>
                      </a:endParaRPr>
                    </a:p>
                  </a:txBody>
                  <a:tcPr marT="45695" marB="45695"/>
                </a:tc>
              </a:tr>
              <a:tr h="540000">
                <a:tc>
                  <a:txBody>
                    <a:bodyPr/>
                    <a:lstStyle/>
                    <a:p>
                      <a:pPr algn="ctr">
                        <a:lnSpc>
                          <a:spcPct val="100000"/>
                        </a:lnSpc>
                        <a:buFont typeface="Wingdings" pitchFamily="2" charset="2"/>
                        <a:buNone/>
                      </a:pPr>
                      <a:r>
                        <a:rPr lang="en-GB" sz="2100" b="0" kern="1200" baseline="0" dirty="0" smtClean="0">
                          <a:solidFill>
                            <a:schemeClr val="dk1"/>
                          </a:solidFill>
                          <a:latin typeface="Arial" pitchFamily="34" charset="0"/>
                          <a:ea typeface="+mn-ea"/>
                          <a:cs typeface="Arial" pitchFamily="34" charset="0"/>
                        </a:rPr>
                        <a:t>S16</a:t>
                      </a:r>
                    </a:p>
                  </a:txBody>
                  <a:tcPr marT="45695" marB="45695">
                    <a:solidFill>
                      <a:schemeClr val="accent4">
                        <a:lumMod val="40000"/>
                        <a:lumOff val="60000"/>
                      </a:schemeClr>
                    </a:solidFill>
                  </a:tcPr>
                </a:tc>
                <a:tc>
                  <a:txBody>
                    <a:bodyPr/>
                    <a:lstStyle/>
                    <a:p>
                      <a:pPr marL="171450" indent="-171450">
                        <a:lnSpc>
                          <a:spcPct val="150000"/>
                        </a:lnSpc>
                        <a:buFont typeface="Wingdings" pitchFamily="2" charset="2"/>
                        <a:buChar char="Ø"/>
                      </a:pPr>
                      <a:r>
                        <a:rPr lang="en-GB" sz="1100" dirty="0" smtClean="0">
                          <a:effectLst/>
                          <a:latin typeface="Arial"/>
                          <a:ea typeface="Times New Roman"/>
                        </a:rPr>
                        <a:t>understand and use Venn diagrams to work out probabilities</a:t>
                      </a:r>
                      <a:endParaRPr lang="en-GB" sz="1100" b="0" kern="1200" baseline="0" dirty="0" smtClean="0">
                        <a:solidFill>
                          <a:schemeClr val="dk1"/>
                        </a:solidFill>
                        <a:latin typeface="Arial" pitchFamily="34" charset="0"/>
                        <a:ea typeface="+mn-ea"/>
                        <a:cs typeface="Arial" pitchFamily="34" charset="0"/>
                      </a:endParaRPr>
                    </a:p>
                  </a:txBody>
                  <a:tcPr marT="45695" marB="45695"/>
                </a:tc>
                <a:tc>
                  <a:txBody>
                    <a:bodyPr/>
                    <a:lstStyle/>
                    <a:p>
                      <a:pPr fontAlgn="base">
                        <a:lnSpc>
                          <a:spcPct val="150000"/>
                        </a:lnSpc>
                        <a:buFont typeface="Wingdings" pitchFamily="2" charset="2"/>
                        <a:buChar char="Ø"/>
                      </a:pPr>
                      <a:endParaRPr lang="en-GB" sz="1100" b="0" kern="1200" baseline="0" dirty="0" smtClean="0">
                        <a:solidFill>
                          <a:schemeClr val="dk1"/>
                        </a:solidFill>
                        <a:latin typeface="Arial" pitchFamily="34" charset="0"/>
                        <a:ea typeface="+mn-ea"/>
                        <a:cs typeface="Arial" pitchFamily="34" charset="0"/>
                      </a:endParaRPr>
                    </a:p>
                  </a:txBody>
                  <a:tcPr marT="45695" marB="45695"/>
                </a:tc>
              </a:tr>
            </a:tbl>
          </a:graphicData>
        </a:graphic>
      </p:graphicFrame>
      <p:sp>
        <p:nvSpPr>
          <p:cNvPr id="42000" name="TextBox 3"/>
          <p:cNvSpPr txBox="1">
            <a:spLocks noChangeArrowheads="1"/>
          </p:cNvSpPr>
          <p:nvPr/>
        </p:nvSpPr>
        <p:spPr bwMode="auto">
          <a:xfrm>
            <a:off x="423414" y="616467"/>
            <a:ext cx="2358241" cy="369283"/>
          </a:xfrm>
          <a:prstGeom prst="rect">
            <a:avLst/>
          </a:prstGeom>
          <a:noFill/>
          <a:ln w="9525">
            <a:noFill/>
            <a:miter lim="800000"/>
            <a:headEnd/>
            <a:tailEnd/>
          </a:ln>
        </p:spPr>
        <p:txBody>
          <a:bodyPr wrap="none" lIns="91392" tIns="45696" rIns="91392" bIns="45696">
            <a:spAutoFit/>
          </a:bodyPr>
          <a:lstStyle/>
          <a:p>
            <a:r>
              <a:rPr lang="en-GB" sz="1800" b="1" dirty="0">
                <a:latin typeface="Verdana" pitchFamily="34" charset="0"/>
              </a:rPr>
              <a:t>Basic Probability</a:t>
            </a:r>
          </a:p>
        </p:txBody>
      </p:sp>
      <p:sp>
        <p:nvSpPr>
          <p:cNvPr id="21" name="Right Arrow 20">
            <a:hlinkClick r:id="" action="ppaction://hlinkshowjump?jump=nextslide"/>
          </p:cNvPr>
          <p:cNvSpPr/>
          <p:nvPr/>
        </p:nvSpPr>
        <p:spPr>
          <a:xfrm>
            <a:off x="3114453" y="6012879"/>
            <a:ext cx="1285876" cy="708026"/>
          </a:xfrm>
          <a:prstGeom prst="rightArrow">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a:defRPr/>
            </a:pPr>
            <a:endParaRPr lang="en-GB" dirty="0"/>
          </a:p>
        </p:txBody>
      </p:sp>
      <p:sp>
        <p:nvSpPr>
          <p:cNvPr id="42002" name="TextBox 4">
            <a:hlinkClick r:id="rId2" action="ppaction://hlinksldjump"/>
          </p:cNvPr>
          <p:cNvSpPr txBox="1">
            <a:spLocks noChangeArrowheads="1"/>
          </p:cNvSpPr>
          <p:nvPr/>
        </p:nvSpPr>
        <p:spPr bwMode="auto">
          <a:xfrm>
            <a:off x="522291" y="7092952"/>
            <a:ext cx="2160587" cy="415450"/>
          </a:xfrm>
          <a:prstGeom prst="rect">
            <a:avLst/>
          </a:prstGeom>
          <a:noFill/>
          <a:ln w="9525">
            <a:noFill/>
            <a:miter lim="800000"/>
            <a:headEnd/>
            <a:tailEnd/>
          </a:ln>
        </p:spPr>
        <p:txBody>
          <a:bodyPr lIns="91392" tIns="45696" rIns="91392" bIns="45696">
            <a:spAutoFit/>
          </a:bodyPr>
          <a:lstStyle/>
          <a:p>
            <a:endParaRPr lang="en-GB" dirty="0"/>
          </a:p>
        </p:txBody>
      </p:sp>
      <p:sp>
        <p:nvSpPr>
          <p:cNvPr id="6" name="Rectangle 5"/>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61241926"/>
              </p:ext>
            </p:extLst>
          </p:nvPr>
        </p:nvGraphicFramePr>
        <p:xfrm>
          <a:off x="450155" y="1332362"/>
          <a:ext cx="9865096" cy="2020923"/>
        </p:xfrm>
        <a:graphic>
          <a:graphicData uri="http://schemas.openxmlformats.org/drawingml/2006/table">
            <a:tbl>
              <a:tblPr firstRow="1" bandRow="1">
                <a:tableStyleId>{073A0DAA-6AF3-43AB-8588-CEC1D06C72B9}</a:tableStyleId>
              </a:tblPr>
              <a:tblGrid>
                <a:gridCol w="720080"/>
                <a:gridCol w="5040560"/>
                <a:gridCol w="4104456"/>
              </a:tblGrid>
              <a:tr h="420741">
                <a:tc>
                  <a:txBody>
                    <a:bodyPr/>
                    <a:lstStyle/>
                    <a:p>
                      <a:endParaRPr lang="en-GB" sz="1700" dirty="0">
                        <a:effectLst>
                          <a:outerShdw blurRad="38100" dist="38100" dir="2700000" algn="tl">
                            <a:srgbClr val="000000">
                              <a:alpha val="43137"/>
                            </a:srgbClr>
                          </a:outerShdw>
                        </a:effectLst>
                        <a:latin typeface="Verdana" pitchFamily="34" charset="0"/>
                      </a:endParaRPr>
                    </a:p>
                  </a:txBody>
                  <a:tcPr marT="45719" marB="45719"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rPr>
                        <a:t>:</a:t>
                      </a:r>
                      <a:endParaRPr lang="en-GB" sz="1700" dirty="0">
                        <a:effectLst>
                          <a:outerShdw blurRad="38100" dist="38100" dir="2700000" algn="tl">
                            <a:srgbClr val="000000">
                              <a:alpha val="43137"/>
                            </a:srgbClr>
                          </a:outerShdw>
                        </a:effectLst>
                        <a:latin typeface="Verdana" pitchFamily="34" charset="0"/>
                      </a:endParaRPr>
                    </a:p>
                  </a:txBody>
                  <a:tcPr marT="45719" marB="45719"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719" marB="45719" anchor="ctr"/>
                </a:tc>
              </a:tr>
              <a:tr h="1600182">
                <a:tc>
                  <a:txBody>
                    <a:bodyPr/>
                    <a:lstStyle/>
                    <a:p>
                      <a:pPr algn="ctr">
                        <a:lnSpc>
                          <a:spcPct val="100000"/>
                        </a:lnSpc>
                        <a:buFont typeface="Wingdings" pitchFamily="2" charset="2"/>
                        <a:buNone/>
                      </a:pPr>
                      <a:r>
                        <a:rPr lang="en-GB" sz="2100" b="0" kern="1200" dirty="0" smtClean="0">
                          <a:solidFill>
                            <a:schemeClr val="tx1"/>
                          </a:solidFill>
                          <a:latin typeface="Arial" pitchFamily="34" charset="0"/>
                          <a:ea typeface="+mn-ea"/>
                          <a:cs typeface="Arial" pitchFamily="34" charset="0"/>
                        </a:rPr>
                        <a:t>N11</a:t>
                      </a:r>
                    </a:p>
                  </a:txBody>
                  <a:tcPr marT="45716" marB="45716">
                    <a:solidFill>
                      <a:schemeClr val="tx2"/>
                    </a:solidFill>
                  </a:tcPr>
                </a:tc>
                <a:tc>
                  <a:txBody>
                    <a:bodyPr/>
                    <a:lstStyle/>
                    <a:p>
                      <a:pPr marL="171450" indent="-171450">
                        <a:spcBef>
                          <a:spcPts val="400"/>
                        </a:spcBef>
                        <a:spcAft>
                          <a:spcPts val="400"/>
                        </a:spcAft>
                        <a:buFont typeface="Wingdings" panose="05000000000000000000" pitchFamily="2" charset="2"/>
                        <a:buChar char="Ø"/>
                      </a:pPr>
                      <a:r>
                        <a:rPr lang="en-GB" sz="1100" dirty="0" smtClean="0">
                          <a:effectLst/>
                          <a:latin typeface="Arial"/>
                          <a:ea typeface="HelveticaNeueLTStd-Roman"/>
                        </a:rPr>
                        <a:t>round numbers and measures to an appropriate degree of accuracy (</a:t>
                      </a:r>
                      <a:r>
                        <a:rPr lang="en-GB" sz="1100" dirty="0" err="1" smtClean="0">
                          <a:effectLst/>
                          <a:latin typeface="Arial"/>
                          <a:ea typeface="HelveticaNeueLTStd-Roman"/>
                        </a:rPr>
                        <a:t>eg</a:t>
                      </a:r>
                      <a:r>
                        <a:rPr lang="en-GB" sz="1100" dirty="0" smtClean="0">
                          <a:effectLst/>
                          <a:latin typeface="Arial"/>
                          <a:ea typeface="HelveticaNeueLTStd-Roman"/>
                        </a:rPr>
                        <a:t> to a specified number of decimal places or significant figures)</a:t>
                      </a:r>
                      <a:endParaRPr lang="en-GB" sz="1200" dirty="0" smtClean="0">
                        <a:effectLst/>
                        <a:latin typeface="Times New Roman"/>
                        <a:ea typeface="Times New Roman"/>
                      </a:endParaRPr>
                    </a:p>
                    <a:p>
                      <a:pPr marL="171450" indent="-171450">
                        <a:spcBef>
                          <a:spcPts val="400"/>
                        </a:spcBef>
                        <a:spcAft>
                          <a:spcPts val="400"/>
                        </a:spcAft>
                        <a:buFont typeface="Wingdings" panose="05000000000000000000" pitchFamily="2" charset="2"/>
                        <a:buChar char="Ø"/>
                      </a:pPr>
                      <a:r>
                        <a:rPr lang="en-GB" sz="1100" dirty="0" smtClean="0">
                          <a:effectLst/>
                          <a:latin typeface="Arial"/>
                          <a:ea typeface="HelveticaNeueLTStd-Roman"/>
                        </a:rPr>
                        <a:t>apply and interpret limits of accuracy</a:t>
                      </a:r>
                      <a:endParaRPr lang="en-GB" sz="1200" dirty="0" smtClean="0">
                        <a:effectLst/>
                        <a:latin typeface="Times New Roman"/>
                        <a:ea typeface="Times New Roman"/>
                      </a:endParaRPr>
                    </a:p>
                    <a:p>
                      <a:pPr marL="171450" indent="-171450">
                        <a:buFont typeface="Wingdings" panose="05000000000000000000" pitchFamily="2" charset="2"/>
                        <a:buChar char="Ø"/>
                      </a:pPr>
                      <a:r>
                        <a:rPr lang="en-GB" sz="1100" dirty="0" smtClean="0">
                          <a:effectLst/>
                          <a:latin typeface="Arial"/>
                          <a:ea typeface="HelveticaNeueLTStd-Roman"/>
                        </a:rPr>
                        <a:t>use estimation to work out approximate answers to calculations</a:t>
                      </a:r>
                    </a:p>
                    <a:p>
                      <a:pPr marL="171450" indent="-171450">
                        <a:buFont typeface="Wingdings" panose="05000000000000000000" pitchFamily="2" charset="2"/>
                        <a:buChar char="Ø"/>
                      </a:pPr>
                      <a:r>
                        <a:rPr lang="en-GB" sz="1100" b="1" dirty="0" smtClean="0">
                          <a:effectLst/>
                          <a:latin typeface="Arial"/>
                          <a:ea typeface="Arial"/>
                        </a:rPr>
                        <a:t>calculate and use upper and lower bounds</a:t>
                      </a:r>
                      <a:endParaRPr lang="en-GB" sz="1100" b="1" u="sng" baseline="0" dirty="0" smtClean="0">
                        <a:latin typeface="Arial" pitchFamily="34" charset="0"/>
                        <a:cs typeface="Arial" pitchFamily="34" charset="0"/>
                      </a:endParaRPr>
                    </a:p>
                  </a:txBody>
                  <a:tcPr marT="45716" marB="45716"/>
                </a:tc>
                <a:tc>
                  <a:txBody>
                    <a:bodyPr/>
                    <a:lstStyle/>
                    <a:p>
                      <a:pPr marL="171450" indent="-171450" algn="l">
                        <a:lnSpc>
                          <a:spcPct val="150000"/>
                        </a:lnSpc>
                        <a:buFont typeface="Wingdings" panose="05000000000000000000" pitchFamily="2" charset="2"/>
                        <a:buChar char="Ø"/>
                      </a:pPr>
                      <a:endParaRPr lang="en-GB" sz="1100" b="1" kern="1200" dirty="0" smtClean="0">
                        <a:solidFill>
                          <a:schemeClr val="dk1"/>
                        </a:solidFill>
                        <a:latin typeface="Arial" pitchFamily="34" charset="0"/>
                        <a:ea typeface="+mn-ea"/>
                        <a:cs typeface="Arial" pitchFamily="34" charset="0"/>
                      </a:endParaRPr>
                    </a:p>
                  </a:txBody>
                  <a:tcPr marT="45716" marB="45716"/>
                </a:tc>
              </a:tr>
            </a:tbl>
          </a:graphicData>
        </a:graphic>
      </p:graphicFrame>
      <p:sp>
        <p:nvSpPr>
          <p:cNvPr id="16403" name="TextBox 3"/>
          <p:cNvSpPr txBox="1">
            <a:spLocks noChangeArrowheads="1"/>
          </p:cNvSpPr>
          <p:nvPr/>
        </p:nvSpPr>
        <p:spPr bwMode="auto">
          <a:xfrm>
            <a:off x="450157" y="596279"/>
            <a:ext cx="3023488" cy="369283"/>
          </a:xfrm>
          <a:prstGeom prst="rect">
            <a:avLst/>
          </a:prstGeom>
          <a:noFill/>
          <a:ln w="9525">
            <a:noFill/>
            <a:miter lim="800000"/>
            <a:headEnd/>
            <a:tailEnd/>
          </a:ln>
        </p:spPr>
        <p:txBody>
          <a:bodyPr wrap="none" lIns="91392" tIns="45696" rIns="91392" bIns="45696">
            <a:spAutoFit/>
          </a:bodyPr>
          <a:lstStyle/>
          <a:p>
            <a:r>
              <a:rPr lang="en-GB" sz="1800" b="1" dirty="0">
                <a:solidFill>
                  <a:prstClr val="black"/>
                </a:solidFill>
                <a:latin typeface="Verdana" pitchFamily="34" charset="0"/>
              </a:rPr>
              <a:t>Rounding and Bounds</a:t>
            </a:r>
          </a:p>
        </p:txBody>
      </p:sp>
      <p:sp>
        <p:nvSpPr>
          <p:cNvPr id="11" name="Right Arrow 10">
            <a:hlinkClick r:id="" action="ppaction://hlinkshowjump?jump=previousslide"/>
          </p:cNvPr>
          <p:cNvSpPr/>
          <p:nvPr/>
        </p:nvSpPr>
        <p:spPr>
          <a:xfrm>
            <a:off x="6283327" y="6853241"/>
            <a:ext cx="1285876" cy="600075"/>
          </a:xfrm>
          <a:prstGeom prst="rightArrow">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a:defRPr/>
            </a:pPr>
            <a:endParaRPr lang="en-GB" dirty="0">
              <a:solidFill>
                <a:prstClr val="white"/>
              </a:solidFill>
            </a:endParaRPr>
          </a:p>
        </p:txBody>
      </p:sp>
      <p:sp>
        <p:nvSpPr>
          <p:cNvPr id="14" name="Chevron 4"/>
          <p:cNvSpPr/>
          <p:nvPr/>
        </p:nvSpPr>
        <p:spPr>
          <a:xfrm>
            <a:off x="7374365" y="108225"/>
            <a:ext cx="1114433" cy="742955"/>
          </a:xfrm>
          <a:prstGeom prst="rect">
            <a:avLst/>
          </a:prstGeom>
          <a:scene3d>
            <a:camera prst="orthographicFront"/>
            <a:lightRig rig="threePt" dir="t">
              <a:rot lat="0" lon="0" rev="7500000"/>
            </a:lightRig>
          </a:scene3d>
          <a:sp3d/>
        </p:spPr>
        <p:style>
          <a:lnRef idx="0">
            <a:scrgbClr r="0" g="0" b="0"/>
          </a:lnRef>
          <a:fillRef idx="0">
            <a:scrgbClr r="0" g="0" b="0"/>
          </a:fillRef>
          <a:effectRef idx="0">
            <a:scrgbClr r="0" g="0" b="0"/>
          </a:effectRef>
          <a:fontRef idx="minor">
            <a:schemeClr val="lt1"/>
          </a:fontRef>
        </p:style>
        <p:txBody>
          <a:bodyPr lIns="63974" tIns="21324" rIns="21324" bIns="21324" spcCol="1270" anchor="ctr"/>
          <a:lstStyle/>
          <a:p>
            <a:pPr algn="ctr" defTabSz="710824">
              <a:lnSpc>
                <a:spcPct val="90000"/>
              </a:lnSpc>
              <a:spcAft>
                <a:spcPct val="35000"/>
              </a:spcAft>
              <a:defRPr/>
            </a:pPr>
            <a:r>
              <a:rPr lang="en-GB" sz="1600" b="1" dirty="0">
                <a:solidFill>
                  <a:prstClr val="white"/>
                </a:solidFill>
              </a:rPr>
              <a:t>Continued on next page </a:t>
            </a:r>
          </a:p>
        </p:txBody>
      </p:sp>
      <p:sp>
        <p:nvSpPr>
          <p:cNvPr id="6" name="Rectangle 5"/>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523220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865252172"/>
              </p:ext>
            </p:extLst>
          </p:nvPr>
        </p:nvGraphicFramePr>
        <p:xfrm>
          <a:off x="501996" y="1188346"/>
          <a:ext cx="9741251" cy="1603661"/>
        </p:xfrm>
        <a:graphic>
          <a:graphicData uri="http://schemas.openxmlformats.org/drawingml/2006/table">
            <a:tbl>
              <a:tblPr firstRow="1" bandRow="1">
                <a:tableStyleId>{073A0DAA-6AF3-43AB-8588-CEC1D06C72B9}</a:tableStyleId>
              </a:tblPr>
              <a:tblGrid>
                <a:gridCol w="740251"/>
                <a:gridCol w="4968552"/>
                <a:gridCol w="4032448"/>
              </a:tblGrid>
              <a:tr h="504056">
                <a:tc>
                  <a:txBody>
                    <a:bodyPr/>
                    <a:lstStyle/>
                    <a:p>
                      <a:endParaRPr lang="en-GB" sz="1700" dirty="0">
                        <a:effectLst>
                          <a:outerShdw blurRad="38100" dist="38100" dir="2700000" algn="tl">
                            <a:srgbClr val="000000">
                              <a:alpha val="43137"/>
                            </a:srgbClr>
                          </a:outerShdw>
                        </a:effectLst>
                        <a:latin typeface="Verdana" pitchFamily="34" charset="0"/>
                      </a:endParaRPr>
                    </a:p>
                  </a:txBody>
                  <a:tcPr marT="45723" marB="45723"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rPr>
                        <a:t>:</a:t>
                      </a:r>
                      <a:endParaRPr lang="en-GB" sz="1700" dirty="0">
                        <a:effectLst>
                          <a:outerShdw blurRad="38100" dist="38100" dir="2700000" algn="tl">
                            <a:srgbClr val="000000">
                              <a:alpha val="43137"/>
                            </a:srgbClr>
                          </a:outerShdw>
                        </a:effectLst>
                        <a:latin typeface="Verdana" pitchFamily="34" charset="0"/>
                      </a:endParaRPr>
                    </a:p>
                  </a:txBody>
                  <a:tcPr marT="45723" marB="45723"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723" marB="45723" anchor="ctr"/>
                </a:tc>
              </a:tr>
              <a:tr h="1099605">
                <a:tc>
                  <a:txBody>
                    <a:bodyPr/>
                    <a:lstStyle/>
                    <a:p>
                      <a:pPr algn="ctr">
                        <a:lnSpc>
                          <a:spcPct val="100000"/>
                        </a:lnSpc>
                        <a:buFont typeface="Wingdings" pitchFamily="2" charset="2"/>
                        <a:buNone/>
                      </a:pPr>
                      <a:r>
                        <a:rPr lang="en-GB" sz="2100" b="0" kern="1200" baseline="0" dirty="0" smtClean="0">
                          <a:solidFill>
                            <a:schemeClr val="dk1"/>
                          </a:solidFill>
                          <a:latin typeface="Arial" pitchFamily="34" charset="0"/>
                          <a:ea typeface="+mn-ea"/>
                          <a:cs typeface="Arial" pitchFamily="34" charset="0"/>
                        </a:rPr>
                        <a:t>G14</a:t>
                      </a:r>
                    </a:p>
                  </a:txBody>
                  <a:tcPr marL="91434" marR="91434" marT="45718" marB="45718">
                    <a:solidFill>
                      <a:srgbClr val="00B050"/>
                    </a:solidFill>
                  </a:tcPr>
                </a:tc>
                <a:tc>
                  <a:txBody>
                    <a:bodyPr/>
                    <a:lstStyle/>
                    <a:p>
                      <a:pPr marL="171450" indent="-171450">
                        <a:lnSpc>
                          <a:spcPct val="150000"/>
                        </a:lnSpc>
                        <a:buFont typeface="Wingdings" pitchFamily="2" charset="2"/>
                        <a:buChar char="Ø"/>
                      </a:pPr>
                      <a:r>
                        <a:rPr lang="en-GB" sz="1100" dirty="0" smtClean="0">
                          <a:effectLst/>
                          <a:latin typeface="Arial"/>
                          <a:ea typeface="HelveticaNeueLTStd-Roman"/>
                        </a:rPr>
                        <a:t>use standard units of measure and related concepts (length, area, volume/capacity, mass, time, money etc.); change freely between related standard units (</a:t>
                      </a:r>
                      <a:r>
                        <a:rPr lang="en-GB" sz="1100" dirty="0" err="1" smtClean="0">
                          <a:effectLst/>
                          <a:latin typeface="Arial"/>
                          <a:ea typeface="HelveticaNeueLTStd-Roman"/>
                        </a:rPr>
                        <a:t>eg</a:t>
                      </a:r>
                      <a:r>
                        <a:rPr lang="en-GB" sz="1100" dirty="0" smtClean="0">
                          <a:effectLst/>
                          <a:latin typeface="Arial"/>
                          <a:ea typeface="HelveticaNeueLTStd-Roman"/>
                        </a:rPr>
                        <a:t> time, length, area, volume/capacity, mass) and compound units (</a:t>
                      </a:r>
                      <a:r>
                        <a:rPr lang="en-GB" sz="1100" dirty="0" err="1" smtClean="0">
                          <a:effectLst/>
                          <a:latin typeface="Arial"/>
                          <a:ea typeface="HelveticaNeueLTStd-Roman"/>
                        </a:rPr>
                        <a:t>eg</a:t>
                      </a:r>
                      <a:r>
                        <a:rPr lang="en-GB" sz="1100" dirty="0" smtClean="0">
                          <a:effectLst/>
                          <a:latin typeface="Arial"/>
                          <a:ea typeface="HelveticaNeueLTStd-Roman"/>
                        </a:rPr>
                        <a:t> speed and density)</a:t>
                      </a:r>
                      <a:endParaRPr lang="en-GB" sz="1100" b="0" kern="1200" baseline="0" dirty="0" smtClean="0">
                        <a:solidFill>
                          <a:schemeClr val="dk1"/>
                        </a:solidFill>
                        <a:latin typeface="Arial" pitchFamily="34" charset="0"/>
                        <a:ea typeface="+mn-ea"/>
                        <a:cs typeface="Arial" pitchFamily="34" charset="0"/>
                      </a:endParaRPr>
                    </a:p>
                  </a:txBody>
                  <a:tcPr marL="91434" marR="91434" marT="45718" marB="45718"/>
                </a:tc>
                <a:tc>
                  <a:txBody>
                    <a:bodyPr/>
                    <a:lstStyle/>
                    <a:p>
                      <a:pPr>
                        <a:lnSpc>
                          <a:spcPct val="150000"/>
                        </a:lnSpc>
                        <a:buFont typeface="Wingdings" pitchFamily="2" charset="2"/>
                        <a:buChar char="Ø"/>
                      </a:pPr>
                      <a:r>
                        <a:rPr lang="en-GB" sz="1100" dirty="0" smtClean="0">
                          <a:effectLst/>
                          <a:latin typeface="Arial"/>
                          <a:ea typeface="HelveticaNeueLTStd-Roman"/>
                        </a:rPr>
                        <a:t> 24 and 12 hour clock for times</a:t>
                      </a:r>
                      <a:endParaRPr lang="en-GB" sz="1100" b="0" kern="1200" dirty="0" smtClean="0">
                        <a:solidFill>
                          <a:schemeClr val="dk1"/>
                        </a:solidFill>
                        <a:latin typeface="Arial" pitchFamily="34" charset="0"/>
                        <a:ea typeface="+mn-ea"/>
                        <a:cs typeface="Arial" pitchFamily="34" charset="0"/>
                      </a:endParaRPr>
                    </a:p>
                  </a:txBody>
                  <a:tcPr marL="91434" marR="91434" marT="45718" marB="45718"/>
                </a:tc>
              </a:tr>
            </a:tbl>
          </a:graphicData>
        </a:graphic>
      </p:graphicFrame>
      <p:sp>
        <p:nvSpPr>
          <p:cNvPr id="33808" name="TextBox 3"/>
          <p:cNvSpPr txBox="1">
            <a:spLocks noChangeArrowheads="1"/>
          </p:cNvSpPr>
          <p:nvPr/>
        </p:nvSpPr>
        <p:spPr bwMode="auto">
          <a:xfrm>
            <a:off x="488954" y="616467"/>
            <a:ext cx="1417279" cy="369283"/>
          </a:xfrm>
          <a:prstGeom prst="rect">
            <a:avLst/>
          </a:prstGeom>
          <a:noFill/>
          <a:ln w="9525">
            <a:noFill/>
            <a:miter lim="800000"/>
            <a:headEnd/>
            <a:tailEnd/>
          </a:ln>
        </p:spPr>
        <p:txBody>
          <a:bodyPr wrap="none" lIns="91392" tIns="45696" rIns="91392" bIns="45696">
            <a:spAutoFit/>
          </a:bodyPr>
          <a:lstStyle/>
          <a:p>
            <a:r>
              <a:rPr lang="en-GB" sz="1800" b="1" dirty="0">
                <a:latin typeface="Verdana" pitchFamily="34" charset="0"/>
              </a:rPr>
              <a:t>Measures</a:t>
            </a:r>
          </a:p>
        </p:txBody>
      </p:sp>
      <p:sp>
        <p:nvSpPr>
          <p:cNvPr id="21" name="Right Arrow 20">
            <a:hlinkClick r:id="rId2" action="ppaction://hlinksldjump"/>
          </p:cNvPr>
          <p:cNvSpPr/>
          <p:nvPr/>
        </p:nvSpPr>
        <p:spPr>
          <a:xfrm>
            <a:off x="8132766" y="6853240"/>
            <a:ext cx="1285876" cy="708026"/>
          </a:xfrm>
          <a:prstGeom prst="rightArrow">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a:defRPr/>
            </a:pPr>
            <a:endParaRPr lang="en-GB" dirty="0"/>
          </a:p>
        </p:txBody>
      </p:sp>
      <p:sp>
        <p:nvSpPr>
          <p:cNvPr id="5" name="Rectangle 4"/>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393129009"/>
              </p:ext>
            </p:extLst>
          </p:nvPr>
        </p:nvGraphicFramePr>
        <p:xfrm>
          <a:off x="450157" y="1404367"/>
          <a:ext cx="9793088" cy="3223674"/>
        </p:xfrm>
        <a:graphic>
          <a:graphicData uri="http://schemas.openxmlformats.org/drawingml/2006/table">
            <a:tbl>
              <a:tblPr firstRow="1" bandRow="1">
                <a:tableStyleId>{073A0DAA-6AF3-43AB-8588-CEC1D06C72B9}</a:tableStyleId>
              </a:tblPr>
              <a:tblGrid>
                <a:gridCol w="720080"/>
                <a:gridCol w="5040560"/>
                <a:gridCol w="4032448"/>
              </a:tblGrid>
              <a:tr h="504056">
                <a:tc>
                  <a:txBody>
                    <a:bodyPr/>
                    <a:lstStyle/>
                    <a:p>
                      <a:pPr>
                        <a:lnSpc>
                          <a:spcPct val="150000"/>
                        </a:lnSpc>
                      </a:pPr>
                      <a:endParaRPr lang="en-GB" sz="1100" b="1" dirty="0">
                        <a:effectLst>
                          <a:outerShdw blurRad="38100" dist="38100" dir="2700000" algn="tl">
                            <a:srgbClr val="000000">
                              <a:alpha val="43137"/>
                            </a:srgbClr>
                          </a:outerShdw>
                        </a:effectLst>
                        <a:latin typeface="+mn-lt"/>
                        <a:cs typeface="Arial" pitchFamily="34" charset="0"/>
                      </a:endParaRPr>
                    </a:p>
                  </a:txBody>
                  <a:tcPr marT="45712" marB="45712" anchor="ctr"/>
                </a:tc>
                <a:tc>
                  <a:txBody>
                    <a:bodyPr/>
                    <a:lstStyle/>
                    <a:p>
                      <a:pPr marL="0" indent="0">
                        <a:lnSpc>
                          <a:spcPct val="100000"/>
                        </a:lnSpc>
                        <a:buFont typeface="Wingdings" panose="05000000000000000000" pitchFamily="2" charset="2"/>
                        <a:buNone/>
                      </a:pPr>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100" b="1" dirty="0" smtClean="0">
                          <a:effectLst>
                            <a:outerShdw blurRad="38100" dist="38100" dir="2700000" algn="tl">
                              <a:srgbClr val="000000">
                                <a:alpha val="43137"/>
                              </a:srgbClr>
                            </a:outerShdw>
                          </a:effectLst>
                          <a:latin typeface="+mn-lt"/>
                          <a:cs typeface="Arial" pitchFamily="34" charset="0"/>
                        </a:rPr>
                        <a:t>:</a:t>
                      </a:r>
                      <a:endParaRPr lang="en-GB" sz="1100" b="1" dirty="0">
                        <a:effectLst>
                          <a:outerShdw blurRad="38100" dist="38100" dir="2700000" algn="tl">
                            <a:srgbClr val="000000">
                              <a:alpha val="43137"/>
                            </a:srgbClr>
                          </a:outerShdw>
                        </a:effectLst>
                        <a:latin typeface="+mn-lt"/>
                        <a:cs typeface="Arial" pitchFamily="34" charset="0"/>
                      </a:endParaRPr>
                    </a:p>
                  </a:txBody>
                  <a:tcPr marT="45712" marB="45712" anchor="ctr"/>
                </a:tc>
                <a:tc>
                  <a:txBody>
                    <a:bodyPr/>
                    <a:lstStyle/>
                    <a:p>
                      <a:pPr marL="0" indent="0">
                        <a:buFont typeface="Wingdings" panose="05000000000000000000" pitchFamily="2" charset="2"/>
                        <a:buNone/>
                      </a:pPr>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mj-lt"/>
                      </a:endParaRPr>
                    </a:p>
                  </a:txBody>
                  <a:tcPr marT="45712" marB="45712" anchor="ctr"/>
                </a:tc>
              </a:tr>
              <a:tr h="432048">
                <a:tc>
                  <a:txBody>
                    <a:bodyPr/>
                    <a:lstStyle/>
                    <a:p>
                      <a:pPr marL="0" marR="0" lvl="0" indent="0" algn="ctr" defTabSz="914400" rtl="0" eaLnBrk="1" fontAlgn="auto" latinLnBrk="0" hangingPunct="1">
                        <a:lnSpc>
                          <a:spcPct val="100000"/>
                        </a:lnSpc>
                        <a:spcBef>
                          <a:spcPts val="0"/>
                        </a:spcBef>
                        <a:spcAft>
                          <a:spcPts val="0"/>
                        </a:spcAft>
                        <a:buClrTx/>
                        <a:buSzTx/>
                        <a:buFont typeface="Wingdings" pitchFamily="2" charset="2"/>
                        <a:buNone/>
                        <a:tabLst/>
                        <a:defRPr/>
                      </a:pPr>
                      <a:r>
                        <a:rPr lang="en-GB" sz="2100" b="0" kern="1200" dirty="0" smtClean="0">
                          <a:solidFill>
                            <a:schemeClr val="dk1"/>
                          </a:solidFill>
                          <a:latin typeface="Arial" pitchFamily="34" charset="0"/>
                          <a:ea typeface="+mn-ea"/>
                          <a:cs typeface="Arial" pitchFamily="34" charset="0"/>
                        </a:rPr>
                        <a:t>G6</a:t>
                      </a:r>
                    </a:p>
                  </a:txBody>
                  <a:tcPr marT="45716" marB="45716">
                    <a:solidFill>
                      <a:srgbClr val="00B050"/>
                    </a:solidFill>
                  </a:tcPr>
                </a:tc>
                <a:tc>
                  <a:txBody>
                    <a:bodyPr/>
                    <a:lstStyle/>
                    <a:p>
                      <a:pPr marL="0" marR="0" lvl="0" indent="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dirty="0" smtClean="0">
                          <a:effectLst/>
                          <a:latin typeface="Arial"/>
                          <a:ea typeface="Calibri"/>
                        </a:rPr>
                        <a:t>recognise reflection and rotation symmetry of 2D shapes</a:t>
                      </a:r>
                      <a:endParaRPr lang="en-GB" sz="1100" b="1" kern="1200" dirty="0" smtClean="0">
                        <a:solidFill>
                          <a:schemeClr val="dk1"/>
                        </a:solidFill>
                        <a:latin typeface="Arial" pitchFamily="34" charset="0"/>
                        <a:ea typeface="+mn-ea"/>
                        <a:cs typeface="Arial" pitchFamily="34" charset="0"/>
                      </a:endParaRPr>
                    </a:p>
                  </a:txBody>
                  <a:tcPr marT="45716" marB="45716"/>
                </a:tc>
                <a:tc>
                  <a:txBody>
                    <a:bodyPr/>
                    <a:lstStyle/>
                    <a:p>
                      <a:pPr marL="0" marR="0" lvl="0" indent="0" algn="l" defTabSz="914400" rtl="0" eaLnBrk="1" fontAlgn="auto" latinLnBrk="0" hangingPunct="1">
                        <a:lnSpc>
                          <a:spcPct val="150000"/>
                        </a:lnSpc>
                        <a:spcBef>
                          <a:spcPts val="0"/>
                        </a:spcBef>
                        <a:spcAft>
                          <a:spcPts val="0"/>
                        </a:spcAft>
                        <a:buClrTx/>
                        <a:buSzTx/>
                        <a:buFont typeface="Wingdings" pitchFamily="2" charset="2"/>
                        <a:buChar char="Ø"/>
                        <a:tabLst/>
                        <a:defRPr/>
                      </a:pPr>
                      <a:endParaRPr lang="en-GB" sz="1100" b="0" kern="1200" dirty="0" smtClean="0">
                        <a:solidFill>
                          <a:schemeClr val="dk1"/>
                        </a:solidFill>
                        <a:latin typeface="Arial" pitchFamily="34" charset="0"/>
                        <a:ea typeface="+mn-ea"/>
                        <a:cs typeface="Arial" pitchFamily="34" charset="0"/>
                      </a:endParaRPr>
                    </a:p>
                  </a:txBody>
                  <a:tcPr marT="45716" marB="45716"/>
                </a:tc>
              </a:tr>
              <a:tr h="1351642">
                <a:tc>
                  <a:txBody>
                    <a:bodyPr/>
                    <a:lstStyle/>
                    <a:p>
                      <a:pPr marL="0" marR="0" lvl="0" indent="0" algn="ctr" defTabSz="914400" rtl="0" eaLnBrk="1" fontAlgn="auto" latinLnBrk="0" hangingPunct="1">
                        <a:lnSpc>
                          <a:spcPct val="100000"/>
                        </a:lnSpc>
                        <a:spcBef>
                          <a:spcPts val="0"/>
                        </a:spcBef>
                        <a:spcAft>
                          <a:spcPts val="0"/>
                        </a:spcAft>
                        <a:buClrTx/>
                        <a:buSzTx/>
                        <a:buFont typeface="Wingdings" pitchFamily="2" charset="2"/>
                        <a:buNone/>
                        <a:tabLst/>
                        <a:defRPr/>
                      </a:pPr>
                      <a:r>
                        <a:rPr lang="en-GB" sz="2100" b="0" kern="1200" dirty="0" smtClean="0">
                          <a:solidFill>
                            <a:schemeClr val="dk1"/>
                          </a:solidFill>
                          <a:latin typeface="Arial" pitchFamily="34" charset="0"/>
                          <a:ea typeface="+mn-ea"/>
                          <a:cs typeface="Arial" pitchFamily="34" charset="0"/>
                        </a:rPr>
                        <a:t>G21</a:t>
                      </a:r>
                    </a:p>
                  </a:txBody>
                  <a:tcPr marT="45716" marB="45716">
                    <a:solidFill>
                      <a:srgbClr val="00B050"/>
                    </a:solidFill>
                  </a:tcPr>
                </a:tc>
                <a:tc>
                  <a:txBody>
                    <a:bodyPr/>
                    <a:lstStyle/>
                    <a:p>
                      <a:pPr marL="0" marR="0" lvl="0" indent="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b="0" kern="1200" dirty="0" smtClean="0">
                          <a:solidFill>
                            <a:schemeClr val="dk1"/>
                          </a:solidFill>
                          <a:latin typeface="Arial" pitchFamily="34" charset="0"/>
                          <a:ea typeface="+mn-ea"/>
                          <a:cs typeface="Arial" pitchFamily="34" charset="0"/>
                        </a:rPr>
                        <a:t> </a:t>
                      </a:r>
                      <a:r>
                        <a:rPr lang="en-GB" sz="1100" dirty="0" smtClean="0">
                          <a:effectLst/>
                          <a:latin typeface="Arial"/>
                          <a:ea typeface="Times New Roman"/>
                        </a:rPr>
                        <a:t>describe and transform 2D shapes using single  rotations, reflections, translations, or enlargements by a positive scale factor and distinguish properties that are preserved under particular transformations</a:t>
                      </a:r>
                    </a:p>
                    <a:p>
                      <a:pPr marL="0" marR="0" lvl="0" indent="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b="1" dirty="0" smtClean="0">
                          <a:effectLst/>
                          <a:latin typeface="Arial"/>
                          <a:ea typeface="Times New Roman"/>
                        </a:rPr>
                        <a:t> including combined transformations and enlargements by fractional and negative scale factors</a:t>
                      </a:r>
                      <a:endParaRPr lang="en-GB" sz="1100" b="1" kern="1200" dirty="0" smtClean="0">
                        <a:solidFill>
                          <a:schemeClr val="dk1"/>
                        </a:solidFill>
                        <a:latin typeface="Arial" pitchFamily="34" charset="0"/>
                        <a:ea typeface="+mn-ea"/>
                        <a:cs typeface="Arial" pitchFamily="34" charset="0"/>
                      </a:endParaRPr>
                    </a:p>
                  </a:txBody>
                  <a:tcPr marT="45716" marB="45716"/>
                </a:tc>
                <a:tc>
                  <a:txBody>
                    <a:bodyPr/>
                    <a:lstStyle/>
                    <a:p>
                      <a:pPr marL="0" marR="0" lvl="0" indent="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dirty="0" smtClean="0">
                          <a:effectLst/>
                          <a:latin typeface="Arial"/>
                          <a:ea typeface="Times New Roman"/>
                        </a:rPr>
                        <a:t> translations will be specified by a vector</a:t>
                      </a:r>
                      <a:endParaRPr lang="en-GB" sz="1100" b="0" kern="1200" dirty="0" smtClean="0">
                        <a:solidFill>
                          <a:schemeClr val="dk1"/>
                        </a:solidFill>
                        <a:latin typeface="Arial" pitchFamily="34" charset="0"/>
                        <a:ea typeface="+mn-ea"/>
                        <a:cs typeface="Arial" pitchFamily="34" charset="0"/>
                      </a:endParaRPr>
                    </a:p>
                  </a:txBody>
                  <a:tcPr marT="45716" marB="45716"/>
                </a:tc>
              </a:tr>
              <a:tr h="935928">
                <a:tc>
                  <a:txBody>
                    <a:bodyPr/>
                    <a:lstStyle/>
                    <a:p>
                      <a:pPr marL="0" marR="0" lvl="0" indent="0" algn="ctr" defTabSz="914400" rtl="0" eaLnBrk="1" fontAlgn="auto" latinLnBrk="0" hangingPunct="1">
                        <a:lnSpc>
                          <a:spcPct val="100000"/>
                        </a:lnSpc>
                        <a:spcBef>
                          <a:spcPts val="0"/>
                        </a:spcBef>
                        <a:spcAft>
                          <a:spcPts val="0"/>
                        </a:spcAft>
                        <a:buClrTx/>
                        <a:buSzTx/>
                        <a:buFont typeface="Wingdings" pitchFamily="2" charset="2"/>
                        <a:buNone/>
                        <a:tabLst/>
                        <a:defRPr/>
                      </a:pPr>
                      <a:r>
                        <a:rPr lang="en-GB" sz="2100" b="0" kern="1200" dirty="0" smtClean="0">
                          <a:solidFill>
                            <a:schemeClr val="dk1"/>
                          </a:solidFill>
                          <a:latin typeface="Arial" pitchFamily="34" charset="0"/>
                          <a:ea typeface="+mn-ea"/>
                          <a:cs typeface="Arial" pitchFamily="34" charset="0"/>
                        </a:rPr>
                        <a:t>G22</a:t>
                      </a:r>
                    </a:p>
                  </a:txBody>
                  <a:tcPr marT="45716" marB="45716">
                    <a:solidFill>
                      <a:srgbClr val="00B050"/>
                    </a:solidFill>
                  </a:tcPr>
                </a:tc>
                <a:tc>
                  <a:txBody>
                    <a:bodyPr/>
                    <a:lstStyle/>
                    <a:p>
                      <a:pPr marL="0" marR="0" lvl="0" indent="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dirty="0" smtClean="0">
                          <a:effectLst/>
                          <a:latin typeface="Arial"/>
                          <a:ea typeface="Times New Roman"/>
                        </a:rPr>
                        <a:t> understand and use vector notation for translations</a:t>
                      </a:r>
                      <a:endParaRPr lang="en-GB" sz="1100" b="0" kern="1200" dirty="0" smtClean="0">
                        <a:solidFill>
                          <a:schemeClr val="dk1"/>
                        </a:solidFill>
                        <a:latin typeface="Arial" pitchFamily="34" charset="0"/>
                        <a:ea typeface="+mn-ea"/>
                        <a:cs typeface="Arial" pitchFamily="34" charset="0"/>
                      </a:endParaRPr>
                    </a:p>
                  </a:txBody>
                  <a:tcPr marT="45716" marB="45716"/>
                </a:tc>
                <a:tc>
                  <a:txBody>
                    <a:bodyPr/>
                    <a:lstStyle/>
                    <a:p>
                      <a:pPr marL="0" marR="0" lvl="0" indent="0" algn="l" defTabSz="914400" rtl="0" eaLnBrk="1" fontAlgn="auto" latinLnBrk="0" hangingPunct="1">
                        <a:lnSpc>
                          <a:spcPct val="150000"/>
                        </a:lnSpc>
                        <a:spcBef>
                          <a:spcPts val="0"/>
                        </a:spcBef>
                        <a:spcAft>
                          <a:spcPts val="0"/>
                        </a:spcAft>
                        <a:buClrTx/>
                        <a:buSzTx/>
                        <a:buFont typeface="Wingdings" pitchFamily="2" charset="2"/>
                        <a:buChar char="Ø"/>
                        <a:tabLst/>
                        <a:defRPr/>
                      </a:pPr>
                      <a:endParaRPr lang="en-GB" sz="1100" b="0" kern="1200" dirty="0" smtClean="0">
                        <a:solidFill>
                          <a:schemeClr val="dk1"/>
                        </a:solidFill>
                        <a:latin typeface="Arial" pitchFamily="34" charset="0"/>
                        <a:ea typeface="+mn-ea"/>
                        <a:cs typeface="Arial" pitchFamily="34" charset="0"/>
                      </a:endParaRPr>
                    </a:p>
                  </a:txBody>
                  <a:tcPr marT="45716" marB="45716"/>
                </a:tc>
              </a:tr>
            </a:tbl>
          </a:graphicData>
        </a:graphic>
      </p:graphicFrame>
      <p:sp>
        <p:nvSpPr>
          <p:cNvPr id="30736" name="TextBox 3"/>
          <p:cNvSpPr txBox="1">
            <a:spLocks noChangeArrowheads="1"/>
          </p:cNvSpPr>
          <p:nvPr/>
        </p:nvSpPr>
        <p:spPr bwMode="auto">
          <a:xfrm>
            <a:off x="378148" y="621745"/>
            <a:ext cx="2880072" cy="369332"/>
          </a:xfrm>
          <a:prstGeom prst="rect">
            <a:avLst/>
          </a:prstGeom>
          <a:noFill/>
          <a:ln w="9525">
            <a:noFill/>
            <a:miter lim="800000"/>
            <a:headEnd/>
            <a:tailEnd/>
          </a:ln>
        </p:spPr>
        <p:txBody>
          <a:bodyPr wrap="square" lIns="91392" tIns="45696" rIns="91392" bIns="45696">
            <a:spAutoFit/>
          </a:bodyPr>
          <a:lstStyle/>
          <a:p>
            <a:r>
              <a:rPr lang="en-GB" sz="1800" b="1" dirty="0">
                <a:latin typeface="Verdana" pitchFamily="34" charset="0"/>
              </a:rPr>
              <a:t>Transformations                                 </a:t>
            </a:r>
            <a:endParaRPr lang="en-GB" sz="1800" dirty="0"/>
          </a:p>
        </p:txBody>
      </p:sp>
      <p:sp>
        <p:nvSpPr>
          <p:cNvPr id="8" name="Right Arrow 7">
            <a:hlinkClick r:id="" action="ppaction://hlinkshowjump?jump=nextslide"/>
          </p:cNvPr>
          <p:cNvSpPr/>
          <p:nvPr/>
        </p:nvSpPr>
        <p:spPr>
          <a:xfrm>
            <a:off x="8083551" y="6853240"/>
            <a:ext cx="1285876" cy="708026"/>
          </a:xfrm>
          <a:prstGeom prst="rightArrow">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a:defRPr/>
            </a:pPr>
            <a:endParaRPr lang="en-GB" dirty="0"/>
          </a:p>
        </p:txBody>
      </p:sp>
      <p:sp>
        <p:nvSpPr>
          <p:cNvPr id="12" name="Right Arrow 11">
            <a:hlinkClick r:id="" action="ppaction://hlinkshowjump?jump=nextslide"/>
          </p:cNvPr>
          <p:cNvSpPr/>
          <p:nvPr/>
        </p:nvSpPr>
        <p:spPr>
          <a:xfrm>
            <a:off x="8083551" y="6853240"/>
            <a:ext cx="1285876" cy="708026"/>
          </a:xfrm>
          <a:prstGeom prst="rightArrow">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a:defRPr/>
            </a:pPr>
            <a:endParaRPr lang="en-GB" dirty="0"/>
          </a:p>
        </p:txBody>
      </p:sp>
      <p:sp>
        <p:nvSpPr>
          <p:cNvPr id="6" name="Rectangle 5"/>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118161657"/>
              </p:ext>
            </p:extLst>
          </p:nvPr>
        </p:nvGraphicFramePr>
        <p:xfrm>
          <a:off x="511871" y="1404370"/>
          <a:ext cx="9731375" cy="1440493"/>
        </p:xfrm>
        <a:graphic>
          <a:graphicData uri="http://schemas.openxmlformats.org/drawingml/2006/table">
            <a:tbl>
              <a:tblPr firstRow="1" bandRow="1">
                <a:tableStyleId>{073A0DAA-6AF3-43AB-8588-CEC1D06C72B9}</a:tableStyleId>
              </a:tblPr>
              <a:tblGrid>
                <a:gridCol w="730374"/>
                <a:gridCol w="4896545"/>
                <a:gridCol w="4104456"/>
              </a:tblGrid>
              <a:tr h="576064">
                <a:tc>
                  <a:txBody>
                    <a:bodyPr/>
                    <a:lstStyle/>
                    <a:p>
                      <a:endParaRPr lang="en-GB" sz="1700" dirty="0">
                        <a:effectLst>
                          <a:outerShdw blurRad="38100" dist="38100" dir="2700000" algn="tl">
                            <a:srgbClr val="000000">
                              <a:alpha val="43137"/>
                            </a:srgbClr>
                          </a:outerShdw>
                        </a:effectLst>
                        <a:latin typeface="+mj-lt"/>
                      </a:endParaRPr>
                    </a:p>
                  </a:txBody>
                  <a:tcPr marT="45723" marB="45723"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rPr>
                        <a:t>:</a:t>
                      </a:r>
                      <a:endParaRPr lang="en-GB" sz="1700" dirty="0">
                        <a:effectLst>
                          <a:outerShdw blurRad="38100" dist="38100" dir="2700000" algn="tl">
                            <a:srgbClr val="000000">
                              <a:alpha val="43137"/>
                            </a:srgbClr>
                          </a:outerShdw>
                        </a:effectLst>
                        <a:latin typeface="+mj-lt"/>
                      </a:endParaRPr>
                    </a:p>
                  </a:txBody>
                  <a:tcPr marT="45723" marB="45723"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mj-lt"/>
                      </a:endParaRPr>
                    </a:p>
                  </a:txBody>
                  <a:tcPr marT="45723" marB="45723" anchor="ctr"/>
                </a:tc>
              </a:tr>
              <a:tr h="864429">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G11</a:t>
                      </a:r>
                    </a:p>
                  </a:txBody>
                  <a:tcPr marT="45723" marB="45723">
                    <a:solidFill>
                      <a:srgbClr val="00B050"/>
                    </a:solidFill>
                  </a:tcPr>
                </a:tc>
                <a:tc>
                  <a:txBody>
                    <a:bodyPr/>
                    <a:lstStyle/>
                    <a:p>
                      <a:pPr marL="0" marR="0" indent="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b="0" u="none" kern="1200" baseline="0" dirty="0" smtClean="0">
                          <a:solidFill>
                            <a:schemeClr val="dk1"/>
                          </a:solidFill>
                          <a:effectLst/>
                          <a:latin typeface="Arial" pitchFamily="34" charset="0"/>
                          <a:ea typeface="+mn-ea"/>
                          <a:cs typeface="Arial" pitchFamily="34" charset="0"/>
                        </a:rPr>
                        <a:t> </a:t>
                      </a:r>
                      <a:r>
                        <a:rPr lang="en-GB" sz="1100" dirty="0" smtClean="0">
                          <a:effectLst/>
                          <a:latin typeface="Arial"/>
                          <a:ea typeface="HelveticaNeueLTStd-Roman"/>
                        </a:rPr>
                        <a:t>interpret plans and elevations of 3D shapes construct and interpret plans and elevations of 3D shapes</a:t>
                      </a:r>
                      <a:endParaRPr lang="en-GB" sz="1100" b="0" kern="1200" dirty="0" smtClean="0">
                        <a:solidFill>
                          <a:schemeClr val="dk1"/>
                        </a:solidFill>
                        <a:latin typeface="Arial" pitchFamily="34" charset="0"/>
                        <a:ea typeface="+mn-ea"/>
                        <a:cs typeface="Arial" pitchFamily="34" charset="0"/>
                      </a:endParaRPr>
                    </a:p>
                  </a:txBody>
                  <a:tcPr marT="45723" marB="45723"/>
                </a:tc>
                <a:tc>
                  <a:txBody>
                    <a:bodyPr/>
                    <a:lstStyle/>
                    <a:p>
                      <a:pPr>
                        <a:lnSpc>
                          <a:spcPct val="150000"/>
                        </a:lnSpc>
                        <a:buFont typeface="Wingdings" pitchFamily="2" charset="2"/>
                        <a:buChar char="Ø"/>
                      </a:pPr>
                      <a:endParaRPr lang="en-GB" sz="1100" b="0" kern="1200" dirty="0" smtClean="0">
                        <a:solidFill>
                          <a:schemeClr val="dk1"/>
                        </a:solidFill>
                        <a:latin typeface="Arial" pitchFamily="34" charset="0"/>
                        <a:ea typeface="+mn-ea"/>
                        <a:cs typeface="Arial" pitchFamily="34" charset="0"/>
                      </a:endParaRPr>
                    </a:p>
                  </a:txBody>
                  <a:tcPr marT="45723" marB="45723"/>
                </a:tc>
              </a:tr>
            </a:tbl>
          </a:graphicData>
        </a:graphic>
      </p:graphicFrame>
      <p:sp>
        <p:nvSpPr>
          <p:cNvPr id="34835" name="TextBox 3"/>
          <p:cNvSpPr txBox="1">
            <a:spLocks noChangeArrowheads="1"/>
          </p:cNvSpPr>
          <p:nvPr/>
        </p:nvSpPr>
        <p:spPr bwMode="auto">
          <a:xfrm>
            <a:off x="450156" y="621745"/>
            <a:ext cx="5400352" cy="369332"/>
          </a:xfrm>
          <a:prstGeom prst="rect">
            <a:avLst/>
          </a:prstGeom>
          <a:noFill/>
          <a:ln w="9525">
            <a:noFill/>
            <a:miter lim="800000"/>
            <a:headEnd/>
            <a:tailEnd/>
          </a:ln>
        </p:spPr>
        <p:txBody>
          <a:bodyPr wrap="square" lIns="91392" tIns="45696" rIns="91392" bIns="45696">
            <a:spAutoFit/>
          </a:bodyPr>
          <a:lstStyle/>
          <a:p>
            <a:r>
              <a:rPr lang="en-GB" sz="1800" b="1" dirty="0">
                <a:latin typeface="Verdana" pitchFamily="34" charset="0"/>
              </a:rPr>
              <a:t>2D Representations of 3D Shapes                                          </a:t>
            </a:r>
            <a:endParaRPr lang="en-GB" sz="1800" dirty="0"/>
          </a:p>
        </p:txBody>
      </p:sp>
      <p:sp>
        <p:nvSpPr>
          <p:cNvPr id="4" name="Right Arrow 3">
            <a:hlinkClick r:id="" action="ppaction://hlinkshowjump?jump=nextslide"/>
          </p:cNvPr>
          <p:cNvSpPr/>
          <p:nvPr/>
        </p:nvSpPr>
        <p:spPr>
          <a:xfrm>
            <a:off x="8083551" y="6853240"/>
            <a:ext cx="1285876" cy="708026"/>
          </a:xfrm>
          <a:prstGeom prst="rightArrow">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a:defRPr/>
            </a:pPr>
            <a:endParaRPr lang="en-GB" dirty="0"/>
          </a:p>
        </p:txBody>
      </p:sp>
      <p:sp>
        <p:nvSpPr>
          <p:cNvPr id="5" name="Right Arrow 4">
            <a:hlinkClick r:id="" action="ppaction://hlinkshowjump?jump=nextslide"/>
          </p:cNvPr>
          <p:cNvSpPr/>
          <p:nvPr/>
        </p:nvSpPr>
        <p:spPr>
          <a:xfrm>
            <a:off x="8083551" y="6853240"/>
            <a:ext cx="1285876" cy="708026"/>
          </a:xfrm>
          <a:prstGeom prst="rightArrow">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a:defRPr/>
            </a:pPr>
            <a:endParaRPr lang="en-GB" dirty="0"/>
          </a:p>
        </p:txBody>
      </p:sp>
      <p:sp>
        <p:nvSpPr>
          <p:cNvPr id="6" name="Rectangle 5"/>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3" name="Table 2"/>
              <p:cNvGraphicFramePr>
                <a:graphicFrameLocks noGrp="1"/>
              </p:cNvGraphicFramePr>
              <p:nvPr>
                <p:extLst>
                  <p:ext uri="{D42A27DB-BD31-4B8C-83A1-F6EECF244321}">
                    <p14:modId xmlns:p14="http://schemas.microsoft.com/office/powerpoint/2010/main" val="2368835779"/>
                  </p:ext>
                </p:extLst>
              </p:nvPr>
            </p:nvGraphicFramePr>
            <p:xfrm>
              <a:off x="522288" y="1332359"/>
              <a:ext cx="9648948" cy="4996929"/>
            </p:xfrm>
            <a:graphic>
              <a:graphicData uri="http://schemas.openxmlformats.org/drawingml/2006/table">
                <a:tbl>
                  <a:tblPr firstRow="1" bandRow="1">
                    <a:tableStyleId>{073A0DAA-6AF3-43AB-8588-CEC1D06C72B9}</a:tableStyleId>
                  </a:tblPr>
                  <a:tblGrid>
                    <a:gridCol w="647948"/>
                    <a:gridCol w="5256584"/>
                    <a:gridCol w="3744416"/>
                  </a:tblGrid>
                  <a:tr h="648072">
                    <a:tc>
                      <a:txBody>
                        <a:bodyPr/>
                        <a:lstStyle/>
                        <a:p>
                          <a:endParaRPr lang="en-GB" sz="1700" b="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marT="45728" marB="45728" anchor="ctr"/>
                    </a:tc>
                    <a:tc>
                      <a:txBody>
                        <a:bodyPr/>
                        <a:lstStyle/>
                        <a:p>
                          <a:r>
                            <a:rPr lang="en-GB" sz="1700" b="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Specification</a:t>
                          </a:r>
                          <a:r>
                            <a:rPr lang="en-GB" sz="1700" b="0" baseline="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content</a:t>
                          </a:r>
                          <a:r>
                            <a:rPr lang="en-GB" sz="1700" b="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GB" sz="1700" b="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marT="45728" marB="45728" anchor="ctr"/>
                    </a:tc>
                    <a:tc>
                      <a:txBody>
                        <a:bodyPr/>
                        <a:lstStyle/>
                        <a:p>
                          <a:r>
                            <a:rPr lang="en-GB" sz="1700" b="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Specification notes:</a:t>
                          </a:r>
                          <a:endParaRPr lang="en-GB" sz="1700" b="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marT="45728" marB="45728" anchor="ctr"/>
                    </a:tc>
                  </a:tr>
                  <a:tr h="1595307">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A9</a:t>
                          </a:r>
                        </a:p>
                      </a:txBody>
                      <a:tcPr marT="45728" marB="45728">
                        <a:solidFill>
                          <a:srgbClr val="FF0000"/>
                        </a:solidFill>
                      </a:tcPr>
                    </a:tc>
                    <a:tc>
                      <a:txBody>
                        <a:bodyPr/>
                        <a:lstStyle/>
                        <a:p>
                          <a:pPr marL="171450" indent="-171450">
                            <a:lnSpc>
                              <a:spcPct val="150000"/>
                            </a:lnSpc>
                            <a:buFont typeface="Wingdings" panose="05000000000000000000" pitchFamily="2" charset="2"/>
                            <a:buChar char="Ø"/>
                          </a:pPr>
                          <a:r>
                            <a:rPr lang="en-GB" sz="1100" b="0" kern="1200" dirty="0" smtClean="0">
                              <a:solidFill>
                                <a:schemeClr val="dk1"/>
                              </a:solidFill>
                              <a:latin typeface="Arial" pitchFamily="34" charset="0"/>
                              <a:ea typeface="+mn-ea"/>
                              <a:cs typeface="Arial" pitchFamily="34" charset="0"/>
                            </a:rPr>
                            <a:t>interpret simple expressions as functions with inputs and outputs</a:t>
                          </a:r>
                        </a:p>
                        <a:p>
                          <a:pPr marL="171450" indent="-171450">
                            <a:lnSpc>
                              <a:spcPct val="150000"/>
                            </a:lnSpc>
                            <a:buFont typeface="Wingdings" panose="05000000000000000000" pitchFamily="2" charset="2"/>
                            <a:buChar char="Ø"/>
                          </a:pPr>
                          <a:r>
                            <a:rPr lang="en-GB" sz="1100" b="1" dirty="0" smtClean="0">
                              <a:effectLst/>
                              <a:latin typeface="Arial"/>
                              <a:ea typeface="Arial"/>
                            </a:rPr>
                            <a:t>definition of a function, use function notation of the form  </a:t>
                          </a:r>
                          <a:r>
                            <a:rPr lang="en-GB" sz="1200" b="1" i="1" dirty="0" smtClean="0">
                              <a:effectLst/>
                              <a:latin typeface="Times New Roman"/>
                              <a:ea typeface="Arial"/>
                            </a:rPr>
                            <a:t>f </a:t>
                          </a:r>
                          <a:r>
                            <a:rPr lang="en-GB" sz="1100" b="1" dirty="0" smtClean="0">
                              <a:effectLst/>
                              <a:latin typeface="Arial"/>
                              <a:ea typeface="Arial"/>
                            </a:rPr>
                            <a:t>(</a:t>
                          </a:r>
                          <a:r>
                            <a:rPr lang="en-GB" sz="1200" b="1" i="1" dirty="0" smtClean="0">
                              <a:effectLst/>
                              <a:latin typeface="Times New Roman"/>
                              <a:ea typeface="Arial"/>
                            </a:rPr>
                            <a:t>x</a:t>
                          </a:r>
                          <a:r>
                            <a:rPr lang="en-GB" sz="1100" b="1" dirty="0" smtClean="0">
                              <a:effectLst/>
                              <a:latin typeface="Arial"/>
                              <a:ea typeface="Arial"/>
                            </a:rPr>
                            <a:t>) </a:t>
                          </a:r>
                          <a:r>
                            <a:rPr lang="en-GB" sz="1200" b="1" dirty="0" smtClean="0">
                              <a:effectLst/>
                              <a:latin typeface="Times New Roman"/>
                              <a:ea typeface="Arial"/>
                            </a:rPr>
                            <a:t>=</a:t>
                          </a:r>
                          <a:r>
                            <a:rPr lang="en-GB" sz="1100" b="1" dirty="0" smtClean="0">
                              <a:effectLst/>
                              <a:latin typeface="Arial"/>
                              <a:ea typeface="Arial"/>
                            </a:rPr>
                            <a:t> …,</a:t>
                          </a:r>
                        </a:p>
                        <a:p>
                          <a:pPr marL="171450" indent="-171450">
                            <a:lnSpc>
                              <a:spcPct val="150000"/>
                            </a:lnSpc>
                            <a:buFont typeface="Wingdings" panose="05000000000000000000" pitchFamily="2" charset="2"/>
                            <a:buChar char="Ø"/>
                          </a:pPr>
                          <a:r>
                            <a:rPr lang="en-GB" sz="1100" b="1" dirty="0" smtClean="0">
                              <a:effectLst/>
                              <a:latin typeface="Arial"/>
                              <a:ea typeface="Arial"/>
                            </a:rPr>
                            <a:t>understand and use the terms domain and range</a:t>
                          </a:r>
                        </a:p>
                        <a:p>
                          <a:pPr marL="171450" indent="-171450">
                            <a:lnSpc>
                              <a:spcPct val="150000"/>
                            </a:lnSpc>
                            <a:buFont typeface="Wingdings" panose="05000000000000000000" pitchFamily="2" charset="2"/>
                            <a:buChar char="Ø"/>
                          </a:pPr>
                          <a:r>
                            <a:rPr lang="en-GB" sz="1100" b="1" dirty="0" smtClean="0">
                              <a:effectLst/>
                              <a:latin typeface="Arial"/>
                              <a:ea typeface="Arial"/>
                            </a:rPr>
                            <a:t>understand and find the composite function </a:t>
                          </a:r>
                          <a:r>
                            <a:rPr lang="en-GB" sz="1200" b="1" i="1" dirty="0" err="1" smtClean="0">
                              <a:effectLst/>
                              <a:latin typeface="Times New Roman"/>
                              <a:ea typeface="Arial"/>
                            </a:rPr>
                            <a:t>fg</a:t>
                          </a:r>
                          <a:r>
                            <a:rPr lang="en-GB" sz="1100" b="1" dirty="0" smtClean="0">
                              <a:effectLst/>
                              <a:latin typeface="Arial"/>
                              <a:ea typeface="Arial"/>
                            </a:rPr>
                            <a:t> </a:t>
                          </a:r>
                        </a:p>
                        <a:p>
                          <a:pPr marL="171450" indent="-171450">
                            <a:lnSpc>
                              <a:spcPct val="150000"/>
                            </a:lnSpc>
                            <a:buFont typeface="Wingdings" panose="05000000000000000000" pitchFamily="2" charset="2"/>
                            <a:buChar char="Ø"/>
                          </a:pPr>
                          <a:r>
                            <a:rPr lang="en-GB" sz="1100" b="1" dirty="0" smtClean="0">
                              <a:effectLst/>
                              <a:latin typeface="Arial"/>
                              <a:ea typeface="Arial"/>
                            </a:rPr>
                            <a:t>understand and find the inverse function </a:t>
                          </a:r>
                          <a:r>
                            <a:rPr lang="en-GB" sz="1200" b="1" i="1" dirty="0" smtClean="0">
                              <a:effectLst/>
                              <a:latin typeface="Times New Roman"/>
                              <a:ea typeface="Arial"/>
                            </a:rPr>
                            <a:t>f </a:t>
                          </a:r>
                          <a:r>
                            <a:rPr lang="en-GB" sz="1100" b="1" baseline="30000" dirty="0" smtClean="0">
                              <a:effectLst/>
                              <a:latin typeface="Arial"/>
                              <a:ea typeface="Arial"/>
                              <a:cs typeface="Arial"/>
                              <a:sym typeface="Symbol"/>
                            </a:rPr>
                            <a:t></a:t>
                          </a:r>
                          <a:r>
                            <a:rPr lang="en-GB" sz="1100" b="1" baseline="30000" dirty="0" smtClean="0">
                              <a:effectLst/>
                              <a:latin typeface="Arial"/>
                              <a:ea typeface="Arial"/>
                            </a:rPr>
                            <a:t>1</a:t>
                          </a:r>
                        </a:p>
                        <a:p>
                          <a:pPr marL="171450" indent="-171450">
                            <a:lnSpc>
                              <a:spcPct val="150000"/>
                            </a:lnSpc>
                            <a:buFont typeface="Wingdings" panose="05000000000000000000" pitchFamily="2" charset="2"/>
                            <a:buChar char="Ø"/>
                          </a:pPr>
                          <a:endParaRPr lang="en-GB" sz="1100" b="1" kern="1200" baseline="30000" dirty="0" smtClean="0">
                            <a:solidFill>
                              <a:schemeClr val="dk1"/>
                            </a:solidFill>
                            <a:latin typeface="Arial" pitchFamily="34" charset="0"/>
                            <a:ea typeface="+mn-ea"/>
                            <a:cs typeface="Arial" pitchFamily="34" charset="0"/>
                          </a:endParaRPr>
                        </a:p>
                      </a:txBody>
                      <a:tcPr marT="45728" marB="45728"/>
                    </a:tc>
                    <a:tc>
                      <a:txBody>
                        <a:bodyPr/>
                        <a:lstStyle/>
                        <a:p>
                          <a:pPr algn="l"/>
                          <a:endParaRPr lang="en-GB" sz="1100" b="0" dirty="0">
                            <a:latin typeface="Arial" panose="020B0604020202020204" pitchFamily="34" charset="0"/>
                            <a:cs typeface="Arial" panose="020B0604020202020204" pitchFamily="34" charset="0"/>
                          </a:endParaRPr>
                        </a:p>
                      </a:txBody>
                      <a:tcPr marT="45728" marB="45728"/>
                    </a:tc>
                  </a:tr>
                  <a:tr h="648072">
                    <a:tc>
                      <a:txBody>
                        <a:bodyPr/>
                        <a:lstStyle/>
                        <a:p>
                          <a:pPr algn="ctr">
                            <a:lnSpc>
                              <a:spcPct val="100000"/>
                            </a:lnSpc>
                            <a:buFontTx/>
                            <a:buNone/>
                          </a:pPr>
                          <a:r>
                            <a:rPr lang="en-GB" sz="2100" b="0" kern="1200" dirty="0" smtClean="0">
                              <a:solidFill>
                                <a:schemeClr val="dk1"/>
                              </a:solidFill>
                              <a:latin typeface="Arial" pitchFamily="34" charset="0"/>
                              <a:ea typeface="+mn-ea"/>
                              <a:cs typeface="Arial" pitchFamily="34" charset="0"/>
                            </a:rPr>
                            <a:t>A4</a:t>
                          </a:r>
                        </a:p>
                      </a:txBody>
                      <a:tcPr marT="45728" marB="45728" anchor="ctr">
                        <a:solidFill>
                          <a:srgbClr val="FF0000"/>
                        </a:solidFill>
                      </a:tcPr>
                    </a:tc>
                    <a:tc>
                      <a:txBody>
                        <a:bodyPr/>
                        <a:lstStyle/>
                        <a:p>
                          <a:pPr marL="171450" indent="-171450">
                            <a:buFont typeface="Wingdings" panose="05000000000000000000" pitchFamily="2" charset="2"/>
                            <a:buChar char="Ø"/>
                          </a:pPr>
                          <a:r>
                            <a:rPr lang="en-GB" sz="1100" dirty="0" smtClean="0">
                              <a:effectLst/>
                              <a:latin typeface="Arial"/>
                              <a:ea typeface="Arial"/>
                            </a:rPr>
                            <a:t>collecting like terms and expanding brackets up to expanding products of two linear expressions</a:t>
                          </a:r>
                          <a:endParaRPr lang="en-GB" sz="1100" b="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marT="45728" marB="45728" anchor="ctr"/>
                    </a:tc>
                    <a:tc>
                      <a:txBody>
                        <a:bodyPr/>
                        <a:lstStyle/>
                        <a:p>
                          <a:endParaRPr lang="en-GB" sz="1700" b="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marT="45728" marB="45728" anchor="ctr"/>
                    </a:tc>
                  </a:tr>
                  <a:tr h="1097366">
                    <a:tc>
                      <a:txBody>
                        <a:bodyPr/>
                        <a:lstStyle/>
                        <a:p>
                          <a:pPr algn="ctr">
                            <a:lnSpc>
                              <a:spcPct val="100000"/>
                            </a:lnSpc>
                            <a:buFontTx/>
                            <a:buNone/>
                          </a:pPr>
                          <a:r>
                            <a:rPr lang="en-GB" sz="2100" b="0" kern="1200" dirty="0" smtClean="0">
                              <a:solidFill>
                                <a:schemeClr val="dk1"/>
                              </a:solidFill>
                              <a:latin typeface="Arial" pitchFamily="34" charset="0"/>
                              <a:ea typeface="+mn-ea"/>
                              <a:cs typeface="Arial" pitchFamily="34" charset="0"/>
                            </a:rPr>
                            <a:t>A5</a:t>
                          </a:r>
                        </a:p>
                      </a:txBody>
                      <a:tcPr marT="45728" marB="45728">
                        <a:solidFill>
                          <a:srgbClr val="FF0000"/>
                        </a:solidFill>
                      </a:tcPr>
                    </a:tc>
                    <a:tc>
                      <a:txBody>
                        <a:bodyPr/>
                        <a:lstStyle/>
                        <a:p>
                          <a:pPr marL="171450" indent="-171450">
                            <a:lnSpc>
                              <a:spcPct val="150000"/>
                            </a:lnSpc>
                            <a:buFont typeface="Wingdings" pitchFamily="2" charset="2"/>
                            <a:buChar char="Ø"/>
                          </a:pPr>
                          <a:r>
                            <a:rPr lang="en-GB" sz="1100" dirty="0" smtClean="0">
                              <a:effectLst/>
                              <a:latin typeface="Arial"/>
                              <a:ea typeface="Arial"/>
                            </a:rPr>
                            <a:t>taking out common factors, factorising quadratic expressions of the form </a:t>
                          </a:r>
                          <a14:m>
                            <m:oMath xmlns:m="http://schemas.openxmlformats.org/officeDocument/2006/math">
                              <m:r>
                                <a:rPr lang="en-GB" sz="1100" b="0" i="1" u="none" kern="1200" baseline="0" dirty="0" smtClean="0">
                                  <a:solidFill>
                                    <a:schemeClr val="dk1"/>
                                  </a:solidFill>
                                  <a:latin typeface="Cambria Math"/>
                                  <a:ea typeface="+mn-ea"/>
                                  <a:cs typeface="Arial" pitchFamily="34" charset="0"/>
                                </a:rPr>
                                <m:t>𝑥</m:t>
                              </m:r>
                              <m:r>
                                <a:rPr lang="en-GB" sz="1100" b="0" i="1" u="none" kern="1200" baseline="30000" dirty="0" smtClean="0">
                                  <a:solidFill>
                                    <a:schemeClr val="dk1"/>
                                  </a:solidFill>
                                  <a:latin typeface="Cambria Math"/>
                                  <a:ea typeface="+mn-ea"/>
                                  <a:cs typeface="Arial" pitchFamily="34" charset="0"/>
                                </a:rPr>
                                <m:t>2</m:t>
                              </m:r>
                              <m:r>
                                <a:rPr lang="en-GB" sz="1100" b="0" i="1" u="none" kern="1200" baseline="0" dirty="0" smtClean="0">
                                  <a:solidFill>
                                    <a:schemeClr val="dk1"/>
                                  </a:solidFill>
                                  <a:latin typeface="Cambria Math"/>
                                  <a:ea typeface="+mn-ea"/>
                                  <a:cs typeface="Arial" pitchFamily="34" charset="0"/>
                                </a:rPr>
                                <m:t> + </m:t>
                              </m:r>
                              <m:r>
                                <a:rPr lang="en-GB" sz="1100" b="0" i="1" u="none" kern="1200" baseline="0" dirty="0" err="1" smtClean="0">
                                  <a:solidFill>
                                    <a:schemeClr val="dk1"/>
                                  </a:solidFill>
                                  <a:latin typeface="Cambria Math"/>
                                  <a:ea typeface="+mn-ea"/>
                                  <a:cs typeface="Arial" pitchFamily="34" charset="0"/>
                                </a:rPr>
                                <m:t>𝑏𝑥</m:t>
                              </m:r>
                              <m:r>
                                <a:rPr lang="en-GB" sz="1100" b="0" i="1" u="none" kern="1200" baseline="0" dirty="0" smtClean="0">
                                  <a:solidFill>
                                    <a:schemeClr val="dk1"/>
                                  </a:solidFill>
                                  <a:latin typeface="Cambria Math"/>
                                  <a:ea typeface="+mn-ea"/>
                                  <a:cs typeface="Arial" pitchFamily="34" charset="0"/>
                                </a:rPr>
                                <m:t> + </m:t>
                              </m:r>
                              <m:r>
                                <a:rPr lang="en-GB" sz="1100" b="0" i="1" u="none" kern="1200" baseline="0" dirty="0" smtClean="0">
                                  <a:solidFill>
                                    <a:schemeClr val="dk1"/>
                                  </a:solidFill>
                                  <a:latin typeface="Cambria Math"/>
                                  <a:ea typeface="+mn-ea"/>
                                  <a:cs typeface="Arial" pitchFamily="34" charset="0"/>
                                </a:rPr>
                                <m:t>𝑐</m:t>
                              </m:r>
                              <m:r>
                                <a:rPr lang="en-GB" sz="1100" b="0" i="1" u="none" kern="1200" baseline="0" dirty="0" smtClean="0">
                                  <a:solidFill>
                                    <a:schemeClr val="dk1"/>
                                  </a:solidFill>
                                  <a:latin typeface="Cambria Math"/>
                                  <a:ea typeface="+mn-ea"/>
                                  <a:cs typeface="Arial" pitchFamily="34" charset="0"/>
                                </a:rPr>
                                <m:t>; </m:t>
                              </m:r>
                            </m:oMath>
                          </a14:m>
                          <a:r>
                            <a:rPr lang="en-GB" sz="1100" b="0" u="none" kern="1200" baseline="0" dirty="0" smtClean="0">
                              <a:solidFill>
                                <a:schemeClr val="dk1"/>
                              </a:solidFill>
                              <a:latin typeface="Arial" pitchFamily="34" charset="0"/>
                              <a:ea typeface="+mn-ea"/>
                              <a:cs typeface="Arial" pitchFamily="34" charset="0"/>
                            </a:rPr>
                            <a:t>including the difference of two squares</a:t>
                          </a:r>
                        </a:p>
                      </a:txBody>
                      <a:tcPr marT="45728" marB="45728"/>
                    </a:tc>
                    <a:tc>
                      <a:txBody>
                        <a:bodyPr/>
                        <a:lstStyle/>
                        <a:p>
                          <a:pPr algn="l"/>
                          <a:endParaRPr lang="en-GB" sz="1100" b="0" dirty="0">
                            <a:latin typeface="Arial" panose="020B0604020202020204" pitchFamily="34" charset="0"/>
                            <a:cs typeface="Arial" panose="020B0604020202020204" pitchFamily="34" charset="0"/>
                          </a:endParaRPr>
                        </a:p>
                      </a:txBody>
                      <a:tcPr marT="45728" marB="45728"/>
                    </a:tc>
                  </a:tr>
                  <a:tr h="1008112">
                    <a:tc>
                      <a:txBody>
                        <a:bodyPr/>
                        <a:lstStyle/>
                        <a:p>
                          <a:pPr algn="ctr">
                            <a:lnSpc>
                              <a:spcPct val="100000"/>
                            </a:lnSpc>
                            <a:buFont typeface="Wingdings" pitchFamily="2" charset="2"/>
                            <a:buNone/>
                          </a:pPr>
                          <a:r>
                            <a:rPr lang="en-GB" sz="2100" b="0" u="none" kern="1200" dirty="0" smtClean="0">
                              <a:solidFill>
                                <a:schemeClr val="dk1"/>
                              </a:solidFill>
                              <a:latin typeface="Arial" pitchFamily="34" charset="0"/>
                              <a:ea typeface="+mn-ea"/>
                              <a:cs typeface="Arial" pitchFamily="34" charset="0"/>
                            </a:rPr>
                            <a:t>A8</a:t>
                          </a:r>
                        </a:p>
                      </a:txBody>
                      <a:tcPr marT="45728" marB="45728">
                        <a:solidFill>
                          <a:srgbClr val="FF0000"/>
                        </a:solidFill>
                      </a:tcPr>
                    </a:tc>
                    <a:tc>
                      <a:txBody>
                        <a:bodyPr/>
                        <a:lstStyle/>
                        <a:p>
                          <a:pPr marL="171450" indent="-171450">
                            <a:lnSpc>
                              <a:spcPct val="150000"/>
                            </a:lnSpc>
                            <a:buFont typeface="Wingdings" panose="05000000000000000000" pitchFamily="2" charset="2"/>
                            <a:buChar char="Ø"/>
                          </a:pPr>
                          <a:r>
                            <a:rPr lang="en-GB" sz="1100" b="0" u="none" kern="1200" dirty="0" smtClean="0">
                              <a:solidFill>
                                <a:schemeClr val="dk1"/>
                              </a:solidFill>
                              <a:latin typeface="Arial" pitchFamily="34" charset="0"/>
                              <a:ea typeface="+mn-ea"/>
                              <a:cs typeface="Arial" pitchFamily="34" charset="0"/>
                            </a:rPr>
                            <a:t>argue</a:t>
                          </a:r>
                          <a:r>
                            <a:rPr lang="en-GB" sz="1100" b="0" u="none" kern="1200" baseline="0" dirty="0" smtClean="0">
                              <a:solidFill>
                                <a:schemeClr val="dk1"/>
                              </a:solidFill>
                              <a:latin typeface="Arial" pitchFamily="34" charset="0"/>
                              <a:ea typeface="+mn-ea"/>
                              <a:cs typeface="Arial" pitchFamily="34" charset="0"/>
                            </a:rPr>
                            <a:t> mathematically to show algebraic expressions are equivalent, and use algebra to support and construct arguments</a:t>
                          </a:r>
                          <a:endParaRPr lang="en-GB" sz="1100" b="0" u="none" kern="1200" dirty="0" smtClean="0">
                            <a:solidFill>
                              <a:schemeClr val="dk1"/>
                            </a:solidFill>
                            <a:latin typeface="Arial" pitchFamily="34" charset="0"/>
                            <a:ea typeface="+mn-ea"/>
                            <a:cs typeface="Arial" pitchFamily="34" charset="0"/>
                          </a:endParaRPr>
                        </a:p>
                      </a:txBody>
                      <a:tcPr marT="45728" marB="45728"/>
                    </a:tc>
                    <a:tc>
                      <a:txBody>
                        <a:bodyPr/>
                        <a:lstStyle/>
                        <a:p>
                          <a:pPr algn="l">
                            <a:buFont typeface="Wingdings" pitchFamily="2" charset="2"/>
                            <a:buChar char="Ø"/>
                          </a:pPr>
                          <a:endParaRPr lang="en-GB" sz="1100" b="0" dirty="0">
                            <a:latin typeface="Arial" panose="020B0604020202020204" pitchFamily="34" charset="0"/>
                            <a:cs typeface="Arial" panose="020B0604020202020204" pitchFamily="34" charset="0"/>
                          </a:endParaRPr>
                        </a:p>
                      </a:txBody>
                      <a:tcPr marT="45728" marB="45728"/>
                    </a:tc>
                  </a:tr>
                </a:tbl>
              </a:graphicData>
            </a:graphic>
          </p:graphicFrame>
        </mc:Choice>
        <mc:Fallback xmlns="">
          <p:graphicFrame>
            <p:nvGraphicFramePr>
              <p:cNvPr id="3" name="Table 2"/>
              <p:cNvGraphicFramePr>
                <a:graphicFrameLocks noGrp="1"/>
              </p:cNvGraphicFramePr>
              <p:nvPr>
                <p:extLst>
                  <p:ext uri="{D42A27DB-BD31-4B8C-83A1-F6EECF244321}">
                    <p14:modId xmlns:p14="http://schemas.microsoft.com/office/powerpoint/2010/main" val="2368835779"/>
                  </p:ext>
                </p:extLst>
              </p:nvPr>
            </p:nvGraphicFramePr>
            <p:xfrm>
              <a:off x="522288" y="1332359"/>
              <a:ext cx="9648948" cy="4996929"/>
            </p:xfrm>
            <a:graphic>
              <a:graphicData uri="http://schemas.openxmlformats.org/drawingml/2006/table">
                <a:tbl>
                  <a:tblPr firstRow="1" bandRow="1">
                    <a:tableStyleId>{073A0DAA-6AF3-43AB-8588-CEC1D06C72B9}</a:tableStyleId>
                  </a:tblPr>
                  <a:tblGrid>
                    <a:gridCol w="647948"/>
                    <a:gridCol w="5256584"/>
                    <a:gridCol w="3744416"/>
                  </a:tblGrid>
                  <a:tr h="648072">
                    <a:tc>
                      <a:txBody>
                        <a:bodyPr/>
                        <a:lstStyle/>
                        <a:p>
                          <a:endParaRPr lang="en-GB" sz="1700" b="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marT="45728" marB="45728" anchor="ctr"/>
                    </a:tc>
                    <a:tc>
                      <a:txBody>
                        <a:bodyPr/>
                        <a:lstStyle/>
                        <a:p>
                          <a:r>
                            <a:rPr lang="en-GB" sz="1700" b="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Specification</a:t>
                          </a:r>
                          <a:r>
                            <a:rPr lang="en-GB" sz="1700" b="0" baseline="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content</a:t>
                          </a:r>
                          <a:r>
                            <a:rPr lang="en-GB" sz="1700" b="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GB" sz="1700" b="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marT="45728" marB="45728" anchor="ctr"/>
                    </a:tc>
                    <a:tc>
                      <a:txBody>
                        <a:bodyPr/>
                        <a:lstStyle/>
                        <a:p>
                          <a:r>
                            <a:rPr lang="en-GB" sz="1700" b="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Specification notes:</a:t>
                          </a:r>
                          <a:endParaRPr lang="en-GB" sz="1700" b="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marT="45728" marB="45728" anchor="ctr"/>
                    </a:tc>
                  </a:tr>
                  <a:tr h="1595307">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A9</a:t>
                          </a:r>
                        </a:p>
                      </a:txBody>
                      <a:tcPr marT="45728" marB="45728">
                        <a:solidFill>
                          <a:srgbClr val="FF0000"/>
                        </a:solidFill>
                      </a:tcPr>
                    </a:tc>
                    <a:tc>
                      <a:txBody>
                        <a:bodyPr/>
                        <a:lstStyle/>
                        <a:p>
                          <a:pPr marL="171450" indent="-171450">
                            <a:lnSpc>
                              <a:spcPct val="150000"/>
                            </a:lnSpc>
                            <a:buFont typeface="Wingdings" panose="05000000000000000000" pitchFamily="2" charset="2"/>
                            <a:buChar char="Ø"/>
                          </a:pPr>
                          <a:r>
                            <a:rPr lang="en-GB" sz="1100" b="0" kern="1200" dirty="0" smtClean="0">
                              <a:solidFill>
                                <a:schemeClr val="dk1"/>
                              </a:solidFill>
                              <a:latin typeface="Arial" pitchFamily="34" charset="0"/>
                              <a:ea typeface="+mn-ea"/>
                              <a:cs typeface="Arial" pitchFamily="34" charset="0"/>
                            </a:rPr>
                            <a:t>interpret simple expressions as functions with inputs and </a:t>
                          </a:r>
                          <a:r>
                            <a:rPr lang="en-GB" sz="1100" b="0" kern="1200" dirty="0" smtClean="0">
                              <a:solidFill>
                                <a:schemeClr val="dk1"/>
                              </a:solidFill>
                              <a:latin typeface="Arial" pitchFamily="34" charset="0"/>
                              <a:ea typeface="+mn-ea"/>
                              <a:cs typeface="Arial" pitchFamily="34" charset="0"/>
                            </a:rPr>
                            <a:t>outputs</a:t>
                          </a:r>
                        </a:p>
                        <a:p>
                          <a:pPr marL="171450" indent="-171450">
                            <a:lnSpc>
                              <a:spcPct val="150000"/>
                            </a:lnSpc>
                            <a:buFont typeface="Wingdings" panose="05000000000000000000" pitchFamily="2" charset="2"/>
                            <a:buChar char="Ø"/>
                          </a:pPr>
                          <a:r>
                            <a:rPr lang="en-GB" sz="1100" b="1" dirty="0" smtClean="0">
                              <a:effectLst/>
                              <a:latin typeface="Arial"/>
                              <a:ea typeface="Arial"/>
                            </a:rPr>
                            <a:t>definition of a function, use function notation of the form  </a:t>
                          </a:r>
                          <a:r>
                            <a:rPr lang="en-GB" sz="1200" b="1" i="1" dirty="0" smtClean="0">
                              <a:effectLst/>
                              <a:latin typeface="Times New Roman"/>
                              <a:ea typeface="Arial"/>
                            </a:rPr>
                            <a:t>f </a:t>
                          </a:r>
                          <a:r>
                            <a:rPr lang="en-GB" sz="1100" b="1" dirty="0" smtClean="0">
                              <a:effectLst/>
                              <a:latin typeface="Arial"/>
                              <a:ea typeface="Arial"/>
                            </a:rPr>
                            <a:t>(</a:t>
                          </a:r>
                          <a:r>
                            <a:rPr lang="en-GB" sz="1200" b="1" i="1" dirty="0" smtClean="0">
                              <a:effectLst/>
                              <a:latin typeface="Times New Roman"/>
                              <a:ea typeface="Arial"/>
                            </a:rPr>
                            <a:t>x</a:t>
                          </a:r>
                          <a:r>
                            <a:rPr lang="en-GB" sz="1100" b="1" dirty="0" smtClean="0">
                              <a:effectLst/>
                              <a:latin typeface="Arial"/>
                              <a:ea typeface="Arial"/>
                            </a:rPr>
                            <a:t>) </a:t>
                          </a:r>
                          <a:r>
                            <a:rPr lang="en-GB" sz="1200" b="1" dirty="0" smtClean="0">
                              <a:effectLst/>
                              <a:latin typeface="Times New Roman"/>
                              <a:ea typeface="Arial"/>
                            </a:rPr>
                            <a:t>=</a:t>
                          </a:r>
                          <a:r>
                            <a:rPr lang="en-GB" sz="1100" b="1" dirty="0" smtClean="0">
                              <a:effectLst/>
                              <a:latin typeface="Arial"/>
                              <a:ea typeface="Arial"/>
                            </a:rPr>
                            <a:t> …,</a:t>
                          </a:r>
                        </a:p>
                        <a:p>
                          <a:pPr marL="171450" indent="-171450">
                            <a:lnSpc>
                              <a:spcPct val="150000"/>
                            </a:lnSpc>
                            <a:buFont typeface="Wingdings" panose="05000000000000000000" pitchFamily="2" charset="2"/>
                            <a:buChar char="Ø"/>
                          </a:pPr>
                          <a:r>
                            <a:rPr lang="en-GB" sz="1100" b="1" dirty="0" smtClean="0">
                              <a:effectLst/>
                              <a:latin typeface="Arial"/>
                              <a:ea typeface="Arial"/>
                            </a:rPr>
                            <a:t>understand and use the terms domain and range</a:t>
                          </a:r>
                        </a:p>
                        <a:p>
                          <a:pPr marL="171450" indent="-171450">
                            <a:lnSpc>
                              <a:spcPct val="150000"/>
                            </a:lnSpc>
                            <a:buFont typeface="Wingdings" panose="05000000000000000000" pitchFamily="2" charset="2"/>
                            <a:buChar char="Ø"/>
                          </a:pPr>
                          <a:r>
                            <a:rPr lang="en-GB" sz="1100" b="1" dirty="0" smtClean="0">
                              <a:effectLst/>
                              <a:latin typeface="Arial"/>
                              <a:ea typeface="Arial"/>
                            </a:rPr>
                            <a:t>understand and find the composite function </a:t>
                          </a:r>
                          <a:r>
                            <a:rPr lang="en-GB" sz="1200" b="1" i="1" dirty="0" err="1" smtClean="0">
                              <a:effectLst/>
                              <a:latin typeface="Times New Roman"/>
                              <a:ea typeface="Arial"/>
                            </a:rPr>
                            <a:t>fg</a:t>
                          </a:r>
                          <a:r>
                            <a:rPr lang="en-GB" sz="1100" b="1" dirty="0" smtClean="0">
                              <a:effectLst/>
                              <a:latin typeface="Arial"/>
                              <a:ea typeface="Arial"/>
                            </a:rPr>
                            <a:t> </a:t>
                          </a:r>
                        </a:p>
                        <a:p>
                          <a:pPr marL="171450" indent="-171450">
                            <a:lnSpc>
                              <a:spcPct val="150000"/>
                            </a:lnSpc>
                            <a:buFont typeface="Wingdings" panose="05000000000000000000" pitchFamily="2" charset="2"/>
                            <a:buChar char="Ø"/>
                          </a:pPr>
                          <a:r>
                            <a:rPr lang="en-GB" sz="1100" b="1" dirty="0" smtClean="0">
                              <a:effectLst/>
                              <a:latin typeface="Arial"/>
                              <a:ea typeface="Arial"/>
                            </a:rPr>
                            <a:t>understand and find the inverse function </a:t>
                          </a:r>
                          <a:r>
                            <a:rPr lang="en-GB" sz="1200" b="1" i="1" dirty="0" smtClean="0">
                              <a:effectLst/>
                              <a:latin typeface="Times New Roman"/>
                              <a:ea typeface="Arial"/>
                            </a:rPr>
                            <a:t>f </a:t>
                          </a:r>
                          <a:r>
                            <a:rPr lang="en-GB" sz="1100" b="1" baseline="30000" dirty="0" smtClean="0">
                              <a:effectLst/>
                              <a:latin typeface="Arial"/>
                              <a:ea typeface="Arial"/>
                              <a:cs typeface="Arial"/>
                              <a:sym typeface="Symbol"/>
                            </a:rPr>
                            <a:t></a:t>
                          </a:r>
                          <a:r>
                            <a:rPr lang="en-GB" sz="1100" b="1" baseline="30000" dirty="0" smtClean="0">
                              <a:effectLst/>
                              <a:latin typeface="Arial"/>
                              <a:ea typeface="Arial"/>
                            </a:rPr>
                            <a:t>1</a:t>
                          </a:r>
                        </a:p>
                        <a:p>
                          <a:pPr marL="171450" indent="-171450">
                            <a:lnSpc>
                              <a:spcPct val="150000"/>
                            </a:lnSpc>
                            <a:buFont typeface="Wingdings" panose="05000000000000000000" pitchFamily="2" charset="2"/>
                            <a:buChar char="Ø"/>
                          </a:pPr>
                          <a:endParaRPr lang="en-GB" sz="1100" b="1" kern="1200" baseline="30000" dirty="0" smtClean="0">
                            <a:solidFill>
                              <a:schemeClr val="dk1"/>
                            </a:solidFill>
                            <a:latin typeface="Arial" pitchFamily="34" charset="0"/>
                            <a:ea typeface="+mn-ea"/>
                            <a:cs typeface="Arial" pitchFamily="34" charset="0"/>
                          </a:endParaRPr>
                        </a:p>
                      </a:txBody>
                      <a:tcPr marT="45728" marB="45728"/>
                    </a:tc>
                    <a:tc>
                      <a:txBody>
                        <a:bodyPr/>
                        <a:lstStyle/>
                        <a:p>
                          <a:pPr algn="l"/>
                          <a:endParaRPr lang="en-GB" sz="1100" b="0" dirty="0">
                            <a:latin typeface="Arial" panose="020B0604020202020204" pitchFamily="34" charset="0"/>
                            <a:cs typeface="Arial" panose="020B0604020202020204" pitchFamily="34" charset="0"/>
                          </a:endParaRPr>
                        </a:p>
                      </a:txBody>
                      <a:tcPr marT="45728" marB="45728"/>
                    </a:tc>
                  </a:tr>
                  <a:tr h="648072">
                    <a:tc>
                      <a:txBody>
                        <a:bodyPr/>
                        <a:lstStyle/>
                        <a:p>
                          <a:pPr algn="ctr">
                            <a:lnSpc>
                              <a:spcPct val="100000"/>
                            </a:lnSpc>
                            <a:buFontTx/>
                            <a:buNone/>
                          </a:pPr>
                          <a:r>
                            <a:rPr lang="en-GB" sz="2100" b="0" kern="1200" dirty="0" smtClean="0">
                              <a:solidFill>
                                <a:schemeClr val="dk1"/>
                              </a:solidFill>
                              <a:latin typeface="Arial" pitchFamily="34" charset="0"/>
                              <a:ea typeface="+mn-ea"/>
                              <a:cs typeface="Arial" pitchFamily="34" charset="0"/>
                            </a:rPr>
                            <a:t>A4</a:t>
                          </a:r>
                        </a:p>
                      </a:txBody>
                      <a:tcPr marT="45728" marB="45728" anchor="ctr">
                        <a:solidFill>
                          <a:srgbClr val="FF0000"/>
                        </a:solidFill>
                      </a:tcPr>
                    </a:tc>
                    <a:tc>
                      <a:txBody>
                        <a:bodyPr/>
                        <a:lstStyle/>
                        <a:p>
                          <a:pPr marL="171450" indent="-171450">
                            <a:buFont typeface="Wingdings" panose="05000000000000000000" pitchFamily="2" charset="2"/>
                            <a:buChar char="Ø"/>
                          </a:pPr>
                          <a:r>
                            <a:rPr lang="en-GB" sz="1100" dirty="0" smtClean="0">
                              <a:effectLst/>
                              <a:latin typeface="Arial"/>
                              <a:ea typeface="Arial"/>
                            </a:rPr>
                            <a:t>collecting like terms and expanding brackets up to expanding products of two linear expressions</a:t>
                          </a:r>
                          <a:endParaRPr lang="en-GB" sz="1100" b="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marT="45728" marB="45728" anchor="ctr"/>
                    </a:tc>
                    <a:tc>
                      <a:txBody>
                        <a:bodyPr/>
                        <a:lstStyle/>
                        <a:p>
                          <a:endParaRPr lang="en-GB" sz="1700" b="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marT="45728" marB="45728" anchor="ctr"/>
                    </a:tc>
                  </a:tr>
                  <a:tr h="1097366">
                    <a:tc>
                      <a:txBody>
                        <a:bodyPr/>
                        <a:lstStyle/>
                        <a:p>
                          <a:pPr algn="ctr">
                            <a:lnSpc>
                              <a:spcPct val="100000"/>
                            </a:lnSpc>
                            <a:buFontTx/>
                            <a:buNone/>
                          </a:pPr>
                          <a:r>
                            <a:rPr lang="en-GB" sz="2100" b="0" kern="1200" dirty="0" smtClean="0">
                              <a:solidFill>
                                <a:schemeClr val="dk1"/>
                              </a:solidFill>
                              <a:latin typeface="Arial" pitchFamily="34" charset="0"/>
                              <a:ea typeface="+mn-ea"/>
                              <a:cs typeface="Arial" pitchFamily="34" charset="0"/>
                            </a:rPr>
                            <a:t>A5</a:t>
                          </a:r>
                        </a:p>
                      </a:txBody>
                      <a:tcPr marT="45728" marB="45728">
                        <a:solidFill>
                          <a:srgbClr val="FF0000"/>
                        </a:solidFill>
                      </a:tcPr>
                    </a:tc>
                    <a:tc>
                      <a:txBody>
                        <a:bodyPr/>
                        <a:lstStyle/>
                        <a:p>
                          <a:endParaRPr lang="en-US"/>
                        </a:p>
                      </a:txBody>
                      <a:tcPr marT="45728" marB="45728">
                        <a:blipFill rotWithShape="1">
                          <a:blip r:embed="rId2"/>
                          <a:stretch>
                            <a:fillRect l="-12399" t="-263889" r="-71147" b="-92222"/>
                          </a:stretch>
                        </a:blipFill>
                      </a:tcPr>
                    </a:tc>
                    <a:tc>
                      <a:txBody>
                        <a:bodyPr/>
                        <a:lstStyle/>
                        <a:p>
                          <a:pPr algn="l"/>
                          <a:endParaRPr lang="en-GB" sz="1100" b="0" dirty="0">
                            <a:latin typeface="Arial" panose="020B0604020202020204" pitchFamily="34" charset="0"/>
                            <a:cs typeface="Arial" panose="020B0604020202020204" pitchFamily="34" charset="0"/>
                          </a:endParaRPr>
                        </a:p>
                      </a:txBody>
                      <a:tcPr marT="45728" marB="45728"/>
                    </a:tc>
                  </a:tr>
                  <a:tr h="1008112">
                    <a:tc>
                      <a:txBody>
                        <a:bodyPr/>
                        <a:lstStyle/>
                        <a:p>
                          <a:pPr algn="ctr">
                            <a:lnSpc>
                              <a:spcPct val="100000"/>
                            </a:lnSpc>
                            <a:buFont typeface="Wingdings" pitchFamily="2" charset="2"/>
                            <a:buNone/>
                          </a:pPr>
                          <a:r>
                            <a:rPr lang="en-GB" sz="2100" b="0" u="none" kern="1200" dirty="0" smtClean="0">
                              <a:solidFill>
                                <a:schemeClr val="dk1"/>
                              </a:solidFill>
                              <a:latin typeface="Arial" pitchFamily="34" charset="0"/>
                              <a:ea typeface="+mn-ea"/>
                              <a:cs typeface="Arial" pitchFamily="34" charset="0"/>
                            </a:rPr>
                            <a:t>A8</a:t>
                          </a:r>
                        </a:p>
                      </a:txBody>
                      <a:tcPr marT="45728" marB="45728">
                        <a:solidFill>
                          <a:srgbClr val="FF0000"/>
                        </a:solidFill>
                      </a:tcPr>
                    </a:tc>
                    <a:tc>
                      <a:txBody>
                        <a:bodyPr/>
                        <a:lstStyle/>
                        <a:p>
                          <a:pPr marL="171450" indent="-171450">
                            <a:lnSpc>
                              <a:spcPct val="150000"/>
                            </a:lnSpc>
                            <a:buFont typeface="Wingdings" panose="05000000000000000000" pitchFamily="2" charset="2"/>
                            <a:buChar char="Ø"/>
                          </a:pPr>
                          <a:r>
                            <a:rPr lang="en-GB" sz="1100" b="0" u="none" kern="1200" dirty="0" smtClean="0">
                              <a:solidFill>
                                <a:schemeClr val="dk1"/>
                              </a:solidFill>
                              <a:latin typeface="Arial" pitchFamily="34" charset="0"/>
                              <a:ea typeface="+mn-ea"/>
                              <a:cs typeface="Arial" pitchFamily="34" charset="0"/>
                            </a:rPr>
                            <a:t>argue</a:t>
                          </a:r>
                          <a:r>
                            <a:rPr lang="en-GB" sz="1100" b="0" u="none" kern="1200" baseline="0" dirty="0" smtClean="0">
                              <a:solidFill>
                                <a:schemeClr val="dk1"/>
                              </a:solidFill>
                              <a:latin typeface="Arial" pitchFamily="34" charset="0"/>
                              <a:ea typeface="+mn-ea"/>
                              <a:cs typeface="Arial" pitchFamily="34" charset="0"/>
                            </a:rPr>
                            <a:t> mathematically to show algebraic expressions are equivalent, and use algebra to support and construct arguments</a:t>
                          </a:r>
                          <a:endParaRPr lang="en-GB" sz="1100" b="0" u="none" kern="1200" dirty="0" smtClean="0">
                            <a:solidFill>
                              <a:schemeClr val="dk1"/>
                            </a:solidFill>
                            <a:latin typeface="Arial" pitchFamily="34" charset="0"/>
                            <a:ea typeface="+mn-ea"/>
                            <a:cs typeface="Arial" pitchFamily="34" charset="0"/>
                          </a:endParaRPr>
                        </a:p>
                      </a:txBody>
                      <a:tcPr marT="45728" marB="45728"/>
                    </a:tc>
                    <a:tc>
                      <a:txBody>
                        <a:bodyPr/>
                        <a:lstStyle/>
                        <a:p>
                          <a:pPr algn="l">
                            <a:buFont typeface="Wingdings" pitchFamily="2" charset="2"/>
                            <a:buChar char="Ø"/>
                          </a:pPr>
                          <a:endParaRPr lang="en-GB" sz="1100" b="0" dirty="0">
                            <a:latin typeface="Arial" panose="020B0604020202020204" pitchFamily="34" charset="0"/>
                            <a:cs typeface="Arial" panose="020B0604020202020204" pitchFamily="34" charset="0"/>
                          </a:endParaRPr>
                        </a:p>
                      </a:txBody>
                      <a:tcPr marT="45728" marB="45728"/>
                    </a:tc>
                  </a:tr>
                </a:tbl>
              </a:graphicData>
            </a:graphic>
          </p:graphicFrame>
        </mc:Fallback>
      </mc:AlternateContent>
      <p:sp>
        <p:nvSpPr>
          <p:cNvPr id="49168" name="TextBox 3"/>
          <p:cNvSpPr txBox="1">
            <a:spLocks noChangeArrowheads="1"/>
          </p:cNvSpPr>
          <p:nvPr/>
        </p:nvSpPr>
        <p:spPr bwMode="auto">
          <a:xfrm>
            <a:off x="306388" y="252417"/>
            <a:ext cx="6480175" cy="646331"/>
          </a:xfrm>
          <a:prstGeom prst="rect">
            <a:avLst/>
          </a:prstGeom>
          <a:noFill/>
          <a:ln w="9525">
            <a:noFill/>
            <a:miter lim="800000"/>
            <a:headEnd/>
            <a:tailEnd/>
          </a:ln>
        </p:spPr>
        <p:txBody>
          <a:bodyPr lIns="91392" tIns="45696" rIns="91392" bIns="45696">
            <a:spAutoFit/>
          </a:bodyPr>
          <a:lstStyle/>
          <a:p>
            <a:r>
              <a:rPr lang="en-GB" sz="1800" b="1" dirty="0">
                <a:solidFill>
                  <a:prstClr val="black"/>
                </a:solidFill>
                <a:latin typeface="Verdana" pitchFamily="34" charset="0"/>
              </a:rPr>
              <a:t>Algebra: Functions, Quadratics and Algebraic argument</a:t>
            </a:r>
            <a:endParaRPr lang="en-GB" sz="1800" dirty="0">
              <a:solidFill>
                <a:prstClr val="black"/>
              </a:solidFill>
            </a:endParaRPr>
          </a:p>
        </p:txBody>
      </p:sp>
      <p:sp>
        <p:nvSpPr>
          <p:cNvPr id="7" name="Right Arrow 6">
            <a:hlinkClick r:id="" action="ppaction://hlinkshowjump?jump=nextslide"/>
          </p:cNvPr>
          <p:cNvSpPr/>
          <p:nvPr/>
        </p:nvSpPr>
        <p:spPr>
          <a:xfrm>
            <a:off x="8083551" y="6853240"/>
            <a:ext cx="1285876" cy="708026"/>
          </a:xfrm>
          <a:prstGeom prst="rightArrow">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a:defRPr/>
            </a:pPr>
            <a:endParaRPr lang="en-GB" dirty="0">
              <a:solidFill>
                <a:prstClr val="white"/>
              </a:solidFill>
            </a:endParaRPr>
          </a:p>
        </p:txBody>
      </p:sp>
      <p:sp>
        <p:nvSpPr>
          <p:cNvPr id="49170" name="TextBox 4">
            <a:hlinkClick r:id="rId3" action="ppaction://hlinksldjump"/>
          </p:cNvPr>
          <p:cNvSpPr txBox="1">
            <a:spLocks noChangeArrowheads="1"/>
          </p:cNvSpPr>
          <p:nvPr/>
        </p:nvSpPr>
        <p:spPr bwMode="auto">
          <a:xfrm>
            <a:off x="522291" y="7092952"/>
            <a:ext cx="2160587" cy="415450"/>
          </a:xfrm>
          <a:prstGeom prst="rect">
            <a:avLst/>
          </a:prstGeom>
          <a:noFill/>
          <a:ln w="9525">
            <a:noFill/>
            <a:miter lim="800000"/>
            <a:headEnd/>
            <a:tailEnd/>
          </a:ln>
        </p:spPr>
        <p:txBody>
          <a:bodyPr lIns="91392" tIns="45696" rIns="91392" bIns="45696">
            <a:spAutoFit/>
          </a:bodyPr>
          <a:lstStyle/>
          <a:p>
            <a:endParaRPr lang="en-GB" dirty="0">
              <a:solidFill>
                <a:prstClr val="black"/>
              </a:solidFill>
            </a:endParaRPr>
          </a:p>
        </p:txBody>
      </p:sp>
      <p:sp>
        <p:nvSpPr>
          <p:cNvPr id="6" name="Rectangle 5"/>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845490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ght Arrow 1">
            <a:hlinkClick r:id="" action="ppaction://hlinkshowjump?jump=nextslide"/>
          </p:cNvPr>
          <p:cNvSpPr/>
          <p:nvPr/>
        </p:nvSpPr>
        <p:spPr>
          <a:xfrm>
            <a:off x="8132764" y="7164388"/>
            <a:ext cx="1535112" cy="396875"/>
          </a:xfrm>
          <a:prstGeom prst="rightArrow">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a:defRPr/>
            </a:pPr>
            <a:endParaRPr lang="en-GB" dirty="0"/>
          </a:p>
        </p:txBody>
      </p:sp>
      <p:sp>
        <p:nvSpPr>
          <p:cNvPr id="7171" name="TextBox 51">
            <a:hlinkClick r:id="rId2" action="ppaction://hlinksldjump"/>
          </p:cNvPr>
          <p:cNvSpPr txBox="1">
            <a:spLocks noChangeArrowheads="1"/>
          </p:cNvSpPr>
          <p:nvPr/>
        </p:nvSpPr>
        <p:spPr bwMode="auto">
          <a:xfrm>
            <a:off x="8258175" y="7221540"/>
            <a:ext cx="960438" cy="292339"/>
          </a:xfrm>
          <a:prstGeom prst="rect">
            <a:avLst/>
          </a:prstGeom>
          <a:noFill/>
          <a:ln w="9525">
            <a:noFill/>
            <a:miter lim="800000"/>
            <a:headEnd/>
            <a:tailEnd/>
          </a:ln>
        </p:spPr>
        <p:txBody>
          <a:bodyPr lIns="91392" tIns="45696" rIns="91392" bIns="45696">
            <a:spAutoFit/>
          </a:bodyPr>
          <a:lstStyle/>
          <a:p>
            <a:pPr algn="r"/>
            <a:r>
              <a:rPr lang="en-GB" sz="1300" b="1" dirty="0">
                <a:latin typeface="Verdana" pitchFamily="34" charset="0"/>
              </a:rPr>
              <a:t>Year 10</a:t>
            </a:r>
          </a:p>
        </p:txBody>
      </p:sp>
      <p:sp>
        <p:nvSpPr>
          <p:cNvPr id="4" name="Isosceles Triangle 3">
            <a:hlinkClick r:id="rId3" action="ppaction://hlinksldjump"/>
          </p:cNvPr>
          <p:cNvSpPr/>
          <p:nvPr/>
        </p:nvSpPr>
        <p:spPr>
          <a:xfrm rot="5400000">
            <a:off x="9240072" y="7227152"/>
            <a:ext cx="214314" cy="285753"/>
          </a:xfrm>
          <a:prstGeom prst="triangle">
            <a:avLst/>
          </a:prstGeom>
          <a:ln/>
        </p:spPr>
        <p:style>
          <a:lnRef idx="0">
            <a:schemeClr val="accent2"/>
          </a:lnRef>
          <a:fillRef idx="3">
            <a:schemeClr val="accent2"/>
          </a:fillRef>
          <a:effectRef idx="3">
            <a:schemeClr val="accent2"/>
          </a:effectRef>
          <a:fontRef idx="minor">
            <a:schemeClr val="lt1"/>
          </a:fontRef>
        </p:style>
        <p:txBody>
          <a:bodyPr lIns="41041" tIns="52122" rIns="104244" bIns="52122"/>
          <a:lstStyle/>
          <a:p>
            <a:pPr>
              <a:defRPr/>
            </a:pPr>
            <a:endParaRPr lang="en-GB" sz="900" u="sng" dirty="0">
              <a:solidFill>
                <a:schemeClr val="bg1"/>
              </a:solidFill>
              <a:latin typeface="Verdana" pitchFamily="34" charset="0"/>
            </a:endParaRPr>
          </a:p>
        </p:txBody>
      </p:sp>
      <p:sp>
        <p:nvSpPr>
          <p:cNvPr id="6" name="Rectangle 5"/>
          <p:cNvSpPr/>
          <p:nvPr/>
        </p:nvSpPr>
        <p:spPr>
          <a:xfrm>
            <a:off x="522164" y="2988543"/>
            <a:ext cx="9289032" cy="2088232"/>
          </a:xfrm>
          <a:prstGeom prst="rect">
            <a:avLst/>
          </a:prstGeom>
          <a:solidFill>
            <a:schemeClr val="bg1"/>
          </a:solidFill>
          <a:ln>
            <a:solidFill>
              <a:schemeClr val="bg1"/>
            </a:solidFill>
          </a:ln>
        </p:spPr>
        <p:style>
          <a:lnRef idx="2">
            <a:schemeClr val="accent1"/>
          </a:lnRef>
          <a:fillRef idx="1">
            <a:schemeClr val="lt1"/>
          </a:fillRef>
          <a:effectRef idx="0">
            <a:schemeClr val="accent1"/>
          </a:effectRef>
          <a:fontRef idx="minor">
            <a:schemeClr val="dk1"/>
          </a:fontRef>
        </p:style>
        <p:txBody>
          <a:bodyPr lIns="41041" tIns="52122" rIns="104244" bIns="52122" rtlCol="0" anchor="t" anchorCtr="0"/>
          <a:lstStyle/>
          <a:p>
            <a:pPr algn="l"/>
            <a:endParaRPr lang="en-US" sz="900" dirty="0">
              <a:solidFill>
                <a:schemeClr val="bg1"/>
              </a:solidFill>
              <a:latin typeface="Verdana" pitchFamily="34" charset="0"/>
            </a:endParaRPr>
          </a:p>
        </p:txBody>
      </p:sp>
      <p:sp>
        <p:nvSpPr>
          <p:cNvPr id="8" name="Rectangle 7"/>
          <p:cNvSpPr/>
          <p:nvPr/>
        </p:nvSpPr>
        <p:spPr>
          <a:xfrm>
            <a:off x="954212" y="2916538"/>
            <a:ext cx="1368152" cy="792088"/>
          </a:xfrm>
          <a:prstGeom prst="rect">
            <a:avLst/>
          </a:prstGeom>
          <a:solidFill>
            <a:srgbClr val="0070C0"/>
          </a:solidFill>
          <a:ln>
            <a:solidFill>
              <a:schemeClr val="bg1"/>
            </a:solidFill>
          </a:ln>
        </p:spPr>
        <p:style>
          <a:lnRef idx="2">
            <a:schemeClr val="accent1"/>
          </a:lnRef>
          <a:fillRef idx="1">
            <a:schemeClr val="lt1"/>
          </a:fillRef>
          <a:effectRef idx="0">
            <a:schemeClr val="accent1"/>
          </a:effectRef>
          <a:fontRef idx="minor">
            <a:schemeClr val="dk1"/>
          </a:fontRef>
        </p:style>
        <p:txBody>
          <a:bodyPr lIns="41041" tIns="52122" rIns="104244" bIns="52122" rtlCol="0" anchor="t" anchorCtr="0"/>
          <a:lstStyle/>
          <a:p>
            <a:pPr algn="l"/>
            <a:endParaRPr lang="en-US" sz="900" dirty="0">
              <a:solidFill>
                <a:schemeClr val="bg1"/>
              </a:solidFill>
              <a:latin typeface="Verdana" pitchFamily="34" charset="0"/>
            </a:endParaRPr>
          </a:p>
        </p:txBody>
      </p:sp>
      <p:sp>
        <p:nvSpPr>
          <p:cNvPr id="9" name="TextBox 8"/>
          <p:cNvSpPr txBox="1"/>
          <p:nvPr/>
        </p:nvSpPr>
        <p:spPr>
          <a:xfrm>
            <a:off x="954212" y="3780632"/>
            <a:ext cx="1368152" cy="415450"/>
          </a:xfrm>
          <a:prstGeom prst="rect">
            <a:avLst/>
          </a:prstGeom>
          <a:noFill/>
        </p:spPr>
        <p:txBody>
          <a:bodyPr wrap="square" lIns="91392" tIns="45696" rIns="91392" bIns="45696" rtlCol="0">
            <a:spAutoFit/>
          </a:bodyPr>
          <a:lstStyle/>
          <a:p>
            <a:r>
              <a:rPr lang="en-GB" dirty="0" smtClean="0"/>
              <a:t>Number</a:t>
            </a:r>
            <a:endParaRPr lang="en-US" dirty="0"/>
          </a:p>
        </p:txBody>
      </p:sp>
      <p:sp>
        <p:nvSpPr>
          <p:cNvPr id="11" name="Rectangle 10"/>
          <p:cNvSpPr/>
          <p:nvPr/>
        </p:nvSpPr>
        <p:spPr>
          <a:xfrm>
            <a:off x="4410596" y="4860754"/>
            <a:ext cx="1368152" cy="792088"/>
          </a:xfrm>
          <a:prstGeom prst="rect">
            <a:avLst/>
          </a:prstGeom>
          <a:solidFill>
            <a:schemeClr val="accent5">
              <a:lumMod val="60000"/>
              <a:lumOff val="40000"/>
            </a:schemeClr>
          </a:solidFill>
          <a:ln>
            <a:solidFill>
              <a:schemeClr val="bg1"/>
            </a:solidFill>
          </a:ln>
        </p:spPr>
        <p:style>
          <a:lnRef idx="2">
            <a:schemeClr val="accent1"/>
          </a:lnRef>
          <a:fillRef idx="1">
            <a:schemeClr val="lt1"/>
          </a:fillRef>
          <a:effectRef idx="0">
            <a:schemeClr val="accent1"/>
          </a:effectRef>
          <a:fontRef idx="minor">
            <a:schemeClr val="dk1"/>
          </a:fontRef>
        </p:style>
        <p:txBody>
          <a:bodyPr lIns="41041" tIns="52122" rIns="104244" bIns="52122" rtlCol="0" anchor="t" anchorCtr="0"/>
          <a:lstStyle/>
          <a:p>
            <a:pPr algn="l"/>
            <a:endParaRPr lang="en-US" sz="900" dirty="0">
              <a:solidFill>
                <a:schemeClr val="bg1"/>
              </a:solidFill>
              <a:latin typeface="Verdana" pitchFamily="34" charset="0"/>
            </a:endParaRPr>
          </a:p>
        </p:txBody>
      </p:sp>
      <p:sp>
        <p:nvSpPr>
          <p:cNvPr id="13" name="Rectangle 12"/>
          <p:cNvSpPr/>
          <p:nvPr/>
        </p:nvSpPr>
        <p:spPr>
          <a:xfrm>
            <a:off x="4338588" y="2844527"/>
            <a:ext cx="1368152" cy="792088"/>
          </a:xfrm>
          <a:prstGeom prst="rect">
            <a:avLst/>
          </a:prstGeom>
          <a:solidFill>
            <a:srgbClr val="FF0000"/>
          </a:solidFill>
          <a:ln>
            <a:solidFill>
              <a:schemeClr val="bg1"/>
            </a:solidFill>
          </a:ln>
        </p:spPr>
        <p:style>
          <a:lnRef idx="2">
            <a:schemeClr val="accent1"/>
          </a:lnRef>
          <a:fillRef idx="1">
            <a:schemeClr val="lt1"/>
          </a:fillRef>
          <a:effectRef idx="0">
            <a:schemeClr val="accent1"/>
          </a:effectRef>
          <a:fontRef idx="minor">
            <a:schemeClr val="dk1"/>
          </a:fontRef>
        </p:style>
        <p:txBody>
          <a:bodyPr lIns="41041" tIns="52122" rIns="104244" bIns="52122" rtlCol="0" anchor="t" anchorCtr="0"/>
          <a:lstStyle/>
          <a:p>
            <a:pPr algn="l"/>
            <a:endParaRPr lang="en-US" sz="900" dirty="0">
              <a:solidFill>
                <a:schemeClr val="bg1"/>
              </a:solidFill>
              <a:latin typeface="Verdana" pitchFamily="34" charset="0"/>
            </a:endParaRPr>
          </a:p>
        </p:txBody>
      </p:sp>
      <p:sp>
        <p:nvSpPr>
          <p:cNvPr id="14" name="Rectangle 13"/>
          <p:cNvSpPr/>
          <p:nvPr/>
        </p:nvSpPr>
        <p:spPr>
          <a:xfrm>
            <a:off x="882204" y="4860754"/>
            <a:ext cx="1368152" cy="792088"/>
          </a:xfrm>
          <a:prstGeom prst="rect">
            <a:avLst/>
          </a:prstGeom>
          <a:solidFill>
            <a:srgbClr val="00B050"/>
          </a:solidFill>
          <a:ln>
            <a:solidFill>
              <a:schemeClr val="bg1"/>
            </a:solidFill>
          </a:ln>
        </p:spPr>
        <p:style>
          <a:lnRef idx="2">
            <a:schemeClr val="accent1"/>
          </a:lnRef>
          <a:fillRef idx="1">
            <a:schemeClr val="lt1"/>
          </a:fillRef>
          <a:effectRef idx="0">
            <a:schemeClr val="accent1"/>
          </a:effectRef>
          <a:fontRef idx="minor">
            <a:schemeClr val="dk1"/>
          </a:fontRef>
        </p:style>
        <p:txBody>
          <a:bodyPr lIns="41041" tIns="52122" rIns="104244" bIns="52122" rtlCol="0" anchor="t" anchorCtr="0"/>
          <a:lstStyle/>
          <a:p>
            <a:pPr algn="l"/>
            <a:endParaRPr lang="en-US" sz="900" dirty="0">
              <a:solidFill>
                <a:schemeClr val="bg1"/>
              </a:solidFill>
              <a:latin typeface="Verdana" pitchFamily="34" charset="0"/>
            </a:endParaRPr>
          </a:p>
        </p:txBody>
      </p:sp>
      <p:sp>
        <p:nvSpPr>
          <p:cNvPr id="15" name="TextBox 14"/>
          <p:cNvSpPr txBox="1"/>
          <p:nvPr/>
        </p:nvSpPr>
        <p:spPr>
          <a:xfrm>
            <a:off x="4338590" y="3780632"/>
            <a:ext cx="1800200" cy="415450"/>
          </a:xfrm>
          <a:prstGeom prst="rect">
            <a:avLst/>
          </a:prstGeom>
          <a:noFill/>
        </p:spPr>
        <p:txBody>
          <a:bodyPr wrap="square" lIns="91392" tIns="45696" rIns="91392" bIns="45696" rtlCol="0">
            <a:spAutoFit/>
          </a:bodyPr>
          <a:lstStyle/>
          <a:p>
            <a:r>
              <a:rPr lang="en-GB" dirty="0" smtClean="0"/>
              <a:t>Algebra</a:t>
            </a:r>
            <a:endParaRPr lang="en-US" dirty="0"/>
          </a:p>
        </p:txBody>
      </p:sp>
      <p:sp>
        <p:nvSpPr>
          <p:cNvPr id="18" name="TextBox 17"/>
          <p:cNvSpPr txBox="1"/>
          <p:nvPr/>
        </p:nvSpPr>
        <p:spPr>
          <a:xfrm>
            <a:off x="666180" y="5940872"/>
            <a:ext cx="2016224" cy="738615"/>
          </a:xfrm>
          <a:prstGeom prst="rect">
            <a:avLst/>
          </a:prstGeom>
          <a:noFill/>
        </p:spPr>
        <p:txBody>
          <a:bodyPr wrap="square" lIns="91392" tIns="45696" rIns="91392" bIns="45696" rtlCol="0">
            <a:spAutoFit/>
          </a:bodyPr>
          <a:lstStyle/>
          <a:p>
            <a:r>
              <a:rPr lang="en-GB" dirty="0" smtClean="0"/>
              <a:t>Geometry and measures</a:t>
            </a:r>
            <a:endParaRPr lang="en-US" dirty="0"/>
          </a:p>
        </p:txBody>
      </p:sp>
      <p:sp>
        <p:nvSpPr>
          <p:cNvPr id="19" name="TextBox 18"/>
          <p:cNvSpPr txBox="1"/>
          <p:nvPr/>
        </p:nvSpPr>
        <p:spPr>
          <a:xfrm>
            <a:off x="4338590" y="6084888"/>
            <a:ext cx="1800200" cy="738615"/>
          </a:xfrm>
          <a:prstGeom prst="rect">
            <a:avLst/>
          </a:prstGeom>
          <a:noFill/>
        </p:spPr>
        <p:txBody>
          <a:bodyPr wrap="square" lIns="91392" tIns="45696" rIns="91392" bIns="45696" rtlCol="0">
            <a:spAutoFit/>
          </a:bodyPr>
          <a:lstStyle/>
          <a:p>
            <a:r>
              <a:rPr lang="en-GB" dirty="0" smtClean="0"/>
              <a:t>Probability and Statistics</a:t>
            </a:r>
            <a:endParaRPr lang="en-US" dirty="0"/>
          </a:p>
        </p:txBody>
      </p:sp>
      <p:sp>
        <p:nvSpPr>
          <p:cNvPr id="20" name="Rectangle 19"/>
          <p:cNvSpPr/>
          <p:nvPr/>
        </p:nvSpPr>
        <p:spPr>
          <a:xfrm>
            <a:off x="306140" y="468263"/>
            <a:ext cx="6264696" cy="720080"/>
          </a:xfrm>
          <a:prstGeom prst="rect">
            <a:avLst/>
          </a:prstGeom>
          <a:solidFill>
            <a:schemeClr val="bg1"/>
          </a:solidFill>
          <a:ln>
            <a:solidFill>
              <a:schemeClr val="bg1"/>
            </a:solidFill>
          </a:ln>
        </p:spPr>
        <p:style>
          <a:lnRef idx="2">
            <a:schemeClr val="accent1"/>
          </a:lnRef>
          <a:fillRef idx="1">
            <a:schemeClr val="lt1"/>
          </a:fillRef>
          <a:effectRef idx="0">
            <a:schemeClr val="accent1"/>
          </a:effectRef>
          <a:fontRef idx="minor">
            <a:schemeClr val="dk1"/>
          </a:fontRef>
        </p:style>
        <p:txBody>
          <a:bodyPr lIns="41041" tIns="52122" rIns="104244" bIns="52122" rtlCol="0" anchor="t" anchorCtr="0"/>
          <a:lstStyle/>
          <a:p>
            <a:pPr algn="l"/>
            <a:endParaRPr lang="en-US" sz="900" dirty="0">
              <a:solidFill>
                <a:schemeClr val="bg1"/>
              </a:solidFill>
              <a:latin typeface="Verdana" pitchFamily="34" charset="0"/>
            </a:endParaRPr>
          </a:p>
        </p:txBody>
      </p:sp>
      <p:sp>
        <p:nvSpPr>
          <p:cNvPr id="21" name="TextBox 20"/>
          <p:cNvSpPr txBox="1"/>
          <p:nvPr/>
        </p:nvSpPr>
        <p:spPr>
          <a:xfrm>
            <a:off x="594175" y="540272"/>
            <a:ext cx="6768751" cy="738615"/>
          </a:xfrm>
          <a:prstGeom prst="rect">
            <a:avLst/>
          </a:prstGeom>
          <a:noFill/>
        </p:spPr>
        <p:txBody>
          <a:bodyPr wrap="square" lIns="91392" tIns="45696" rIns="91392" bIns="45696" rtlCol="0">
            <a:spAutoFit/>
          </a:bodyPr>
          <a:lstStyle/>
          <a:p>
            <a:r>
              <a:rPr lang="en-GB" dirty="0" smtClean="0"/>
              <a:t>International GCSE Mathematics  2 year Extension Tier </a:t>
            </a:r>
            <a:r>
              <a:rPr lang="en-GB" dirty="0" err="1" smtClean="0"/>
              <a:t>Routemap</a:t>
            </a:r>
            <a:r>
              <a:rPr lang="en-GB" dirty="0" smtClean="0"/>
              <a:t> </a:t>
            </a:r>
            <a:r>
              <a:rPr lang="en-GB" dirty="0"/>
              <a:t>(First assessment in 2018 specification)</a:t>
            </a:r>
            <a:endParaRPr lang="en-US" dirty="0"/>
          </a:p>
        </p:txBody>
      </p:sp>
      <p:sp>
        <p:nvSpPr>
          <p:cNvPr id="16" name="Rectangle 15"/>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3" name="Table 2"/>
              <p:cNvGraphicFramePr>
                <a:graphicFrameLocks noGrp="1"/>
              </p:cNvGraphicFramePr>
              <p:nvPr>
                <p:extLst>
                  <p:ext uri="{D42A27DB-BD31-4B8C-83A1-F6EECF244321}">
                    <p14:modId xmlns:p14="http://schemas.microsoft.com/office/powerpoint/2010/main" val="2552628220"/>
                  </p:ext>
                </p:extLst>
              </p:nvPr>
            </p:nvGraphicFramePr>
            <p:xfrm>
              <a:off x="522288" y="1404369"/>
              <a:ext cx="9648948" cy="1656183"/>
            </p:xfrm>
            <a:graphic>
              <a:graphicData uri="http://schemas.openxmlformats.org/drawingml/2006/table">
                <a:tbl>
                  <a:tblPr firstRow="1" bandRow="1">
                    <a:tableStyleId>{073A0DAA-6AF3-43AB-8588-CEC1D06C72B9}</a:tableStyleId>
                  </a:tblPr>
                  <a:tblGrid>
                    <a:gridCol w="719956"/>
                    <a:gridCol w="5040560"/>
                    <a:gridCol w="3888432"/>
                  </a:tblGrid>
                  <a:tr h="420799">
                    <a:tc>
                      <a:txBody>
                        <a:bodyPr/>
                        <a:lstStyle/>
                        <a:p>
                          <a:endParaRPr lang="en-GB" sz="1700" b="1" dirty="0">
                            <a:effectLst>
                              <a:outerShdw blurRad="38100" dist="38100" dir="2700000" algn="tl">
                                <a:srgbClr val="000000">
                                  <a:alpha val="43137"/>
                                </a:srgbClr>
                              </a:outerShdw>
                            </a:effectLst>
                            <a:latin typeface="Verdana" pitchFamily="34" charset="0"/>
                          </a:endParaRPr>
                        </a:p>
                      </a:txBody>
                      <a:tcPr marT="45724" marB="45724"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b="1" dirty="0" smtClean="0">
                              <a:effectLst>
                                <a:outerShdw blurRad="38100" dist="38100" dir="2700000" algn="tl">
                                  <a:srgbClr val="000000">
                                    <a:alpha val="43137"/>
                                  </a:srgbClr>
                                </a:outerShdw>
                              </a:effectLst>
                            </a:rPr>
                            <a:t>:</a:t>
                          </a:r>
                          <a:endParaRPr lang="en-GB" sz="1700" b="1" dirty="0">
                            <a:effectLst>
                              <a:outerShdw blurRad="38100" dist="38100" dir="2700000" algn="tl">
                                <a:srgbClr val="000000">
                                  <a:alpha val="43137"/>
                                </a:srgbClr>
                              </a:outerShdw>
                            </a:effectLst>
                            <a:latin typeface="Verdana" pitchFamily="34" charset="0"/>
                          </a:endParaRPr>
                        </a:p>
                      </a:txBody>
                      <a:tcPr marT="45724" marB="45724"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724" marB="45724" anchor="ctr"/>
                    </a:tc>
                  </a:tr>
                  <a:tr h="1235384">
                    <a:tc>
                      <a:txBody>
                        <a:bodyPr/>
                        <a:lstStyle/>
                        <a:p>
                          <a:pPr algn="ctr">
                            <a:lnSpc>
                              <a:spcPct val="100000"/>
                            </a:lnSpc>
                            <a:buFont typeface="Wingdings" pitchFamily="2" charset="2"/>
                            <a:buNone/>
                          </a:pPr>
                          <a:r>
                            <a:rPr lang="en-GB" sz="2100" b="0" u="none" kern="1200" dirty="0" smtClean="0">
                              <a:solidFill>
                                <a:schemeClr val="dk1"/>
                              </a:solidFill>
                              <a:latin typeface="Arial" pitchFamily="34" charset="0"/>
                              <a:ea typeface="+mn-ea"/>
                              <a:cs typeface="Arial" pitchFamily="34" charset="0"/>
                            </a:rPr>
                            <a:t>A12</a:t>
                          </a:r>
                        </a:p>
                      </a:txBody>
                      <a:tcPr marT="45728" marB="45728">
                        <a:solidFill>
                          <a:srgbClr val="FF0000"/>
                        </a:solidFill>
                      </a:tcPr>
                    </a:tc>
                    <a:tc>
                      <a:txBody>
                        <a:bodyPr/>
                        <a:lstStyle/>
                        <a:p>
                          <a:pPr marL="171450" indent="-171450">
                            <a:lnSpc>
                              <a:spcPct val="150000"/>
                            </a:lnSpc>
                            <a:buFont typeface="Wingdings" pitchFamily="2" charset="2"/>
                            <a:buChar char="Ø"/>
                          </a:pPr>
                          <a:r>
                            <a:rPr lang="en-GB" sz="1100" b="0" u="none" kern="1200" dirty="0" smtClean="0">
                              <a:solidFill>
                                <a:schemeClr val="dk1"/>
                              </a:solidFill>
                              <a:latin typeface="Arial" pitchFamily="34" charset="0"/>
                              <a:ea typeface="+mn-ea"/>
                              <a:cs typeface="Arial" pitchFamily="34" charset="0"/>
                            </a:rPr>
                            <a:t>recognise, sketch and</a:t>
                          </a:r>
                          <a:r>
                            <a:rPr lang="en-GB" sz="1100" b="0" u="none" kern="1200" baseline="0" dirty="0" smtClean="0">
                              <a:solidFill>
                                <a:schemeClr val="dk1"/>
                              </a:solidFill>
                              <a:latin typeface="Arial" pitchFamily="34" charset="0"/>
                              <a:ea typeface="+mn-ea"/>
                              <a:cs typeface="Arial" pitchFamily="34" charset="0"/>
                            </a:rPr>
                            <a:t> interpret graphs of linear functions, quadratic functions</a:t>
                          </a:r>
                        </a:p>
                        <a:p>
                          <a:pPr marL="171450" indent="-171450">
                            <a:lnSpc>
                              <a:spcPct val="150000"/>
                            </a:lnSpc>
                            <a:buFont typeface="Wingdings" pitchFamily="2" charset="2"/>
                            <a:buChar char="Ø"/>
                          </a:pPr>
                          <a:r>
                            <a:rPr lang="en-GB" sz="1100" b="0" u="none" kern="1200" baseline="0" dirty="0" smtClean="0">
                              <a:solidFill>
                                <a:schemeClr val="dk1"/>
                              </a:solidFill>
                              <a:latin typeface="Arial" pitchFamily="34" charset="0"/>
                              <a:ea typeface="+mn-ea"/>
                              <a:cs typeface="Arial" pitchFamily="34" charset="0"/>
                            </a:rPr>
                            <a:t>simple cubic functions and the </a:t>
                          </a:r>
                          <a:r>
                            <a:rPr lang="en-GB" sz="1100" b="0" i="0" u="none" kern="1200" baseline="0" dirty="0" smtClean="0">
                              <a:solidFill>
                                <a:schemeClr val="dk1"/>
                              </a:solidFill>
                              <a:latin typeface="Arial" pitchFamily="34" charset="0"/>
                              <a:ea typeface="+mn-ea"/>
                              <a:cs typeface="Arial" pitchFamily="34" charset="0"/>
                            </a:rPr>
                            <a:t>reciprocal function </a:t>
                          </a:r>
                          <a14:m>
                            <m:oMath xmlns:m="http://schemas.openxmlformats.org/officeDocument/2006/math">
                              <m:r>
                                <m:rPr>
                                  <m:sty m:val="p"/>
                                </m:rPr>
                                <a:rPr lang="en-GB" sz="1100" b="0" i="0" u="none" kern="1200" smtClean="0">
                                  <a:solidFill>
                                    <a:schemeClr val="dk1"/>
                                  </a:solidFill>
                                  <a:effectLst/>
                                  <a:latin typeface="Cambria Math"/>
                                  <a:ea typeface="+mn-ea"/>
                                  <a:cs typeface="+mn-cs"/>
                                </a:rPr>
                                <m:t>y</m:t>
                              </m:r>
                              <m:r>
                                <a:rPr lang="en-GB" sz="1100" b="0" i="0" u="none" kern="1200" smtClean="0">
                                  <a:solidFill>
                                    <a:schemeClr val="dk1"/>
                                  </a:solidFill>
                                  <a:effectLst/>
                                  <a:latin typeface="Cambria Math"/>
                                  <a:ea typeface="+mn-ea"/>
                                  <a:cs typeface="+mn-cs"/>
                                </a:rPr>
                                <m:t>= </m:t>
                              </m:r>
                              <m:f>
                                <m:fPr>
                                  <m:ctrlPr>
                                    <a:rPr lang="en-GB" sz="1100" b="0" i="1" u="none" kern="1200">
                                      <a:solidFill>
                                        <a:schemeClr val="dk1"/>
                                      </a:solidFill>
                                      <a:effectLst/>
                                      <a:latin typeface="Cambria Math"/>
                                      <a:ea typeface="+mn-ea"/>
                                      <a:cs typeface="+mn-cs"/>
                                    </a:rPr>
                                  </m:ctrlPr>
                                </m:fPr>
                                <m:num>
                                  <m:r>
                                    <a:rPr lang="en-GB" sz="1100" b="0" i="1" u="none" kern="1200">
                                      <a:solidFill>
                                        <a:schemeClr val="dk1"/>
                                      </a:solidFill>
                                      <a:effectLst/>
                                      <a:latin typeface="Cambria Math"/>
                                      <a:ea typeface="+mn-ea"/>
                                      <a:cs typeface="+mn-cs"/>
                                    </a:rPr>
                                    <m:t>1</m:t>
                                  </m:r>
                                </m:num>
                                <m:den>
                                  <m:r>
                                    <a:rPr lang="en-GB" sz="1100" b="0" i="1" u="none" kern="1200">
                                      <a:solidFill>
                                        <a:schemeClr val="dk1"/>
                                      </a:solidFill>
                                      <a:effectLst/>
                                      <a:latin typeface="Cambria Math"/>
                                      <a:ea typeface="+mn-ea"/>
                                      <a:cs typeface="+mn-cs"/>
                                    </a:rPr>
                                    <m:t>𝑥</m:t>
                                  </m:r>
                                </m:den>
                              </m:f>
                            </m:oMath>
                          </a14:m>
                          <a:r>
                            <a:rPr lang="en-GB" sz="1100" b="0" u="none" kern="1200" dirty="0">
                              <a:solidFill>
                                <a:schemeClr val="dk1"/>
                              </a:solidFill>
                              <a:effectLst/>
                              <a:latin typeface="Arial" panose="020B0604020202020204" pitchFamily="34" charset="0"/>
                              <a:ea typeface="+mn-ea"/>
                              <a:cs typeface="Arial" panose="020B0604020202020204" pitchFamily="34" charset="0"/>
                            </a:rPr>
                            <a:t> with </a:t>
                          </a:r>
                          <a14:m>
                            <m:oMath xmlns:m="http://schemas.openxmlformats.org/officeDocument/2006/math">
                              <m:r>
                                <a:rPr lang="en-GB" sz="1100" b="0" i="1" u="none" kern="1200">
                                  <a:solidFill>
                                    <a:schemeClr val="dk1"/>
                                  </a:solidFill>
                                  <a:effectLst/>
                                  <a:latin typeface="Cambria Math"/>
                                  <a:ea typeface="+mn-ea"/>
                                  <a:cs typeface="+mn-cs"/>
                                </a:rPr>
                                <m:t>𝑥</m:t>
                              </m:r>
                              <m:r>
                                <a:rPr lang="en-GB" sz="1100" b="0" i="1" u="none" kern="1200">
                                  <a:solidFill>
                                    <a:schemeClr val="dk1"/>
                                  </a:solidFill>
                                  <a:effectLst/>
                                  <a:latin typeface="Cambria Math"/>
                                  <a:ea typeface="+mn-ea"/>
                                  <a:cs typeface="+mn-cs"/>
                                </a:rPr>
                                <m:t> ≠0</m:t>
                              </m:r>
                            </m:oMath>
                          </a14:m>
                          <a:endParaRPr lang="en-GB" sz="1100" b="0" u="none" kern="1200" dirty="0" smtClean="0">
                            <a:solidFill>
                              <a:schemeClr val="dk1"/>
                            </a:solidFill>
                            <a:latin typeface="Arial" pitchFamily="34" charset="0"/>
                            <a:ea typeface="+mn-ea"/>
                            <a:cs typeface="Arial" pitchFamily="34" charset="0"/>
                          </a:endParaRPr>
                        </a:p>
                      </a:txBody>
                      <a:tcPr marT="45728" marB="45728"/>
                    </a:tc>
                    <a:tc>
                      <a:txBody>
                        <a:bodyPr/>
                        <a:lstStyle/>
                        <a:p>
                          <a:pPr marL="0" indent="0">
                            <a:lnSpc>
                              <a:spcPct val="150000"/>
                            </a:lnSpc>
                            <a:buFont typeface="Wingdings" panose="05000000000000000000" pitchFamily="2" charset="2"/>
                            <a:buNone/>
                          </a:pPr>
                          <a:endParaRPr lang="en-GB" sz="1100" b="0" kern="1200" dirty="0" smtClean="0">
                            <a:solidFill>
                              <a:schemeClr val="dk1"/>
                            </a:solidFill>
                            <a:latin typeface="Arial" pitchFamily="34" charset="0"/>
                            <a:ea typeface="+mn-ea"/>
                            <a:cs typeface="Arial" pitchFamily="34" charset="0"/>
                          </a:endParaRPr>
                        </a:p>
                      </a:txBody>
                      <a:tcPr marT="45728" marB="45728"/>
                    </a:tc>
                  </a:tr>
                </a:tbl>
              </a:graphicData>
            </a:graphic>
          </p:graphicFrame>
        </mc:Choice>
        <mc:Fallback xmlns="">
          <p:graphicFrame>
            <p:nvGraphicFramePr>
              <p:cNvPr id="3" name="Table 2"/>
              <p:cNvGraphicFramePr>
                <a:graphicFrameLocks noGrp="1"/>
              </p:cNvGraphicFramePr>
              <p:nvPr>
                <p:extLst>
                  <p:ext uri="{D42A27DB-BD31-4B8C-83A1-F6EECF244321}">
                    <p14:modId xmlns:p14="http://schemas.microsoft.com/office/powerpoint/2010/main" val="2552628220"/>
                  </p:ext>
                </p:extLst>
              </p:nvPr>
            </p:nvGraphicFramePr>
            <p:xfrm>
              <a:off x="522288" y="1404369"/>
              <a:ext cx="9648948" cy="1656183"/>
            </p:xfrm>
            <a:graphic>
              <a:graphicData uri="http://schemas.openxmlformats.org/drawingml/2006/table">
                <a:tbl>
                  <a:tblPr firstRow="1" bandRow="1">
                    <a:tableStyleId>{073A0DAA-6AF3-43AB-8588-CEC1D06C72B9}</a:tableStyleId>
                  </a:tblPr>
                  <a:tblGrid>
                    <a:gridCol w="719956"/>
                    <a:gridCol w="5040560"/>
                    <a:gridCol w="3888432"/>
                  </a:tblGrid>
                  <a:tr h="420799">
                    <a:tc>
                      <a:txBody>
                        <a:bodyPr/>
                        <a:lstStyle/>
                        <a:p>
                          <a:endParaRPr lang="en-GB" sz="1700" b="1" dirty="0">
                            <a:effectLst>
                              <a:outerShdw blurRad="38100" dist="38100" dir="2700000" algn="tl">
                                <a:srgbClr val="000000">
                                  <a:alpha val="43137"/>
                                </a:srgbClr>
                              </a:outerShdw>
                            </a:effectLst>
                            <a:latin typeface="Verdana" pitchFamily="34" charset="0"/>
                          </a:endParaRPr>
                        </a:p>
                      </a:txBody>
                      <a:tcPr marT="45724" marB="45724"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b="1" dirty="0" smtClean="0">
                              <a:effectLst>
                                <a:outerShdw blurRad="38100" dist="38100" dir="2700000" algn="tl">
                                  <a:srgbClr val="000000">
                                    <a:alpha val="43137"/>
                                  </a:srgbClr>
                                </a:outerShdw>
                              </a:effectLst>
                            </a:rPr>
                            <a:t>:</a:t>
                          </a:r>
                          <a:endParaRPr lang="en-GB" sz="1700" b="1" dirty="0">
                            <a:effectLst>
                              <a:outerShdw blurRad="38100" dist="38100" dir="2700000" algn="tl">
                                <a:srgbClr val="000000">
                                  <a:alpha val="43137"/>
                                </a:srgbClr>
                              </a:outerShdw>
                            </a:effectLst>
                            <a:latin typeface="Verdana" pitchFamily="34" charset="0"/>
                          </a:endParaRPr>
                        </a:p>
                      </a:txBody>
                      <a:tcPr marT="45724" marB="45724"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724" marB="45724" anchor="ctr"/>
                    </a:tc>
                  </a:tr>
                  <a:tr h="1235384">
                    <a:tc>
                      <a:txBody>
                        <a:bodyPr/>
                        <a:lstStyle/>
                        <a:p>
                          <a:pPr algn="ctr">
                            <a:lnSpc>
                              <a:spcPct val="100000"/>
                            </a:lnSpc>
                            <a:buFont typeface="Wingdings" pitchFamily="2" charset="2"/>
                            <a:buNone/>
                          </a:pPr>
                          <a:r>
                            <a:rPr lang="en-GB" sz="2100" b="0" u="none" kern="1200" dirty="0" smtClean="0">
                              <a:solidFill>
                                <a:schemeClr val="dk1"/>
                              </a:solidFill>
                              <a:latin typeface="Arial" pitchFamily="34" charset="0"/>
                              <a:ea typeface="+mn-ea"/>
                              <a:cs typeface="Arial" pitchFamily="34" charset="0"/>
                            </a:rPr>
                            <a:t>A12</a:t>
                          </a:r>
                        </a:p>
                      </a:txBody>
                      <a:tcPr marT="45728" marB="45728">
                        <a:solidFill>
                          <a:srgbClr val="FF0000"/>
                        </a:solidFill>
                      </a:tcPr>
                    </a:tc>
                    <a:tc>
                      <a:txBody>
                        <a:bodyPr/>
                        <a:lstStyle/>
                        <a:p>
                          <a:endParaRPr lang="en-US"/>
                        </a:p>
                      </a:txBody>
                      <a:tcPr marT="45728" marB="45728">
                        <a:blipFill rotWithShape="1">
                          <a:blip r:embed="rId2"/>
                          <a:stretch>
                            <a:fillRect l="-14389" t="-33990" r="-77146" b="-493"/>
                          </a:stretch>
                        </a:blipFill>
                      </a:tcPr>
                    </a:tc>
                    <a:tc>
                      <a:txBody>
                        <a:bodyPr/>
                        <a:lstStyle/>
                        <a:p>
                          <a:pPr marL="0" indent="0">
                            <a:lnSpc>
                              <a:spcPct val="150000"/>
                            </a:lnSpc>
                            <a:buFont typeface="Wingdings" panose="05000000000000000000" pitchFamily="2" charset="2"/>
                            <a:buNone/>
                          </a:pPr>
                          <a:endParaRPr lang="en-GB" sz="1100" b="0" kern="1200" dirty="0" smtClean="0">
                            <a:solidFill>
                              <a:schemeClr val="dk1"/>
                            </a:solidFill>
                            <a:latin typeface="Arial" pitchFamily="34" charset="0"/>
                            <a:ea typeface="+mn-ea"/>
                            <a:cs typeface="Arial" pitchFamily="34" charset="0"/>
                          </a:endParaRPr>
                        </a:p>
                      </a:txBody>
                      <a:tcPr marT="45728" marB="45728"/>
                    </a:tc>
                  </a:tr>
                </a:tbl>
              </a:graphicData>
            </a:graphic>
          </p:graphicFrame>
        </mc:Fallback>
      </mc:AlternateContent>
      <p:sp>
        <p:nvSpPr>
          <p:cNvPr id="52237" name="TextBox 3"/>
          <p:cNvSpPr txBox="1">
            <a:spLocks noChangeArrowheads="1"/>
          </p:cNvSpPr>
          <p:nvPr/>
        </p:nvSpPr>
        <p:spPr bwMode="auto">
          <a:xfrm>
            <a:off x="462804" y="616467"/>
            <a:ext cx="2468849" cy="369283"/>
          </a:xfrm>
          <a:prstGeom prst="rect">
            <a:avLst/>
          </a:prstGeom>
          <a:noFill/>
          <a:ln w="9525">
            <a:noFill/>
            <a:miter lim="800000"/>
            <a:headEnd/>
            <a:tailEnd/>
          </a:ln>
        </p:spPr>
        <p:txBody>
          <a:bodyPr wrap="none" lIns="91392" tIns="45696" rIns="91392" bIns="45696">
            <a:spAutoFit/>
          </a:bodyPr>
          <a:lstStyle/>
          <a:p>
            <a:r>
              <a:rPr lang="en-GB" sz="1800" b="1" dirty="0">
                <a:latin typeface="Verdana" pitchFamily="34" charset="0"/>
              </a:rPr>
              <a:t>Sketching Graphs</a:t>
            </a:r>
          </a:p>
        </p:txBody>
      </p:sp>
      <p:sp>
        <p:nvSpPr>
          <p:cNvPr id="52238" name="TextBox 3">
            <a:hlinkClick r:id="rId3" action="ppaction://hlinksldjump"/>
          </p:cNvPr>
          <p:cNvSpPr txBox="1">
            <a:spLocks noChangeArrowheads="1"/>
          </p:cNvSpPr>
          <p:nvPr/>
        </p:nvSpPr>
        <p:spPr bwMode="auto">
          <a:xfrm>
            <a:off x="522291" y="7092952"/>
            <a:ext cx="2160587" cy="415450"/>
          </a:xfrm>
          <a:prstGeom prst="rect">
            <a:avLst/>
          </a:prstGeom>
          <a:noFill/>
          <a:ln w="9525">
            <a:noFill/>
            <a:miter lim="800000"/>
            <a:headEnd/>
            <a:tailEnd/>
          </a:ln>
        </p:spPr>
        <p:txBody>
          <a:bodyPr lIns="91392" tIns="45696" rIns="91392" bIns="45696">
            <a:spAutoFit/>
          </a:bodyPr>
          <a:lstStyle/>
          <a:p>
            <a:endParaRPr lang="en-GB" dirty="0"/>
          </a:p>
        </p:txBody>
      </p:sp>
      <p:sp>
        <p:nvSpPr>
          <p:cNvPr id="5" name="Rectangle 4"/>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3456146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802813113"/>
              </p:ext>
            </p:extLst>
          </p:nvPr>
        </p:nvGraphicFramePr>
        <p:xfrm>
          <a:off x="531193" y="1332359"/>
          <a:ext cx="9712051" cy="1512168"/>
        </p:xfrm>
        <a:graphic>
          <a:graphicData uri="http://schemas.openxmlformats.org/drawingml/2006/table">
            <a:tbl>
              <a:tblPr firstRow="1" bandRow="1">
                <a:tableStyleId>{073A0DAA-6AF3-43AB-8588-CEC1D06C72B9}</a:tableStyleId>
              </a:tblPr>
              <a:tblGrid>
                <a:gridCol w="783059"/>
                <a:gridCol w="5184576"/>
                <a:gridCol w="3744416"/>
              </a:tblGrid>
              <a:tr h="576064">
                <a:tc>
                  <a:txBody>
                    <a:bodyPr/>
                    <a:lstStyle/>
                    <a:p>
                      <a:endParaRPr lang="en-GB" sz="1700" b="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marT="45728" marB="45728" anchor="ctr"/>
                </a:tc>
                <a:tc>
                  <a:txBody>
                    <a:bodyPr/>
                    <a:lstStyle/>
                    <a:p>
                      <a:r>
                        <a:rPr lang="en-GB" sz="1700" b="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Specification</a:t>
                      </a:r>
                      <a:r>
                        <a:rPr lang="en-GB" sz="1700" b="0" baseline="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content</a:t>
                      </a:r>
                      <a:r>
                        <a:rPr lang="en-GB" sz="1700" b="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GB" sz="1700" b="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marT="45728" marB="45728" anchor="ctr"/>
                </a:tc>
                <a:tc>
                  <a:txBody>
                    <a:bodyPr/>
                    <a:lstStyle/>
                    <a:p>
                      <a:r>
                        <a:rPr lang="en-GB" sz="1700" b="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Specification notes:</a:t>
                      </a:r>
                      <a:endParaRPr lang="en-GB" sz="1700" b="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marT="45728" marB="45728" anchor="ctr"/>
                </a:tc>
              </a:tr>
              <a:tr h="936104">
                <a:tc>
                  <a:txBody>
                    <a:bodyPr/>
                    <a:lstStyle/>
                    <a:p>
                      <a:pPr algn="ctr">
                        <a:lnSpc>
                          <a:spcPct val="100000"/>
                        </a:lnSpc>
                        <a:buFont typeface="Wingdings" pitchFamily="2" charset="2"/>
                        <a:buNone/>
                      </a:pPr>
                      <a:r>
                        <a:rPr lang="en-GB" sz="2100" b="0" u="none" kern="1200" dirty="0" smtClean="0">
                          <a:solidFill>
                            <a:schemeClr val="dk1"/>
                          </a:solidFill>
                          <a:latin typeface="Arial" pitchFamily="34" charset="0"/>
                          <a:ea typeface="+mn-ea"/>
                          <a:cs typeface="Arial" pitchFamily="34" charset="0"/>
                        </a:rPr>
                        <a:t>A7</a:t>
                      </a:r>
                    </a:p>
                  </a:txBody>
                  <a:tcPr marT="45728" marB="45728">
                    <a:solidFill>
                      <a:srgbClr val="FF0000"/>
                    </a:solidFill>
                  </a:tcPr>
                </a:tc>
                <a:tc>
                  <a:txBody>
                    <a:bodyPr/>
                    <a:lstStyle/>
                    <a:p>
                      <a:pPr marL="171450" indent="-171450">
                        <a:lnSpc>
                          <a:spcPct val="150000"/>
                        </a:lnSpc>
                        <a:buFont typeface="Wingdings" panose="05000000000000000000" pitchFamily="2" charset="2"/>
                        <a:buChar char="Ø"/>
                      </a:pPr>
                      <a:r>
                        <a:rPr lang="en-GB" sz="1100" dirty="0" smtClean="0">
                          <a:effectLst/>
                          <a:latin typeface="Arial"/>
                          <a:ea typeface="Times New Roman"/>
                        </a:rPr>
                        <a:t>manipulation of rational expressions:</a:t>
                      </a:r>
                      <a:br>
                        <a:rPr lang="en-GB" sz="1100" dirty="0" smtClean="0">
                          <a:effectLst/>
                          <a:latin typeface="Arial"/>
                          <a:ea typeface="Times New Roman"/>
                        </a:rPr>
                      </a:br>
                      <a:r>
                        <a:rPr lang="en-GB" sz="1100" dirty="0" smtClean="0">
                          <a:effectLst/>
                          <a:latin typeface="Arial"/>
                          <a:ea typeface="Times New Roman"/>
                        </a:rPr>
                        <a:t>use of  </a:t>
                      </a:r>
                      <a:r>
                        <a:rPr lang="en-GB" sz="1200" dirty="0" smtClean="0">
                          <a:effectLst/>
                          <a:latin typeface="Times New Roman"/>
                          <a:ea typeface="Times New Roman"/>
                        </a:rPr>
                        <a:t>+</a:t>
                      </a:r>
                      <a:r>
                        <a:rPr lang="en-GB" sz="1100" dirty="0" smtClean="0">
                          <a:effectLst/>
                          <a:latin typeface="Arial"/>
                          <a:ea typeface="Times New Roman"/>
                        </a:rPr>
                        <a:t>  </a:t>
                      </a:r>
                      <a:r>
                        <a:rPr lang="en-GB" sz="1100" dirty="0" smtClean="0">
                          <a:effectLst/>
                          <a:latin typeface="Arial"/>
                          <a:ea typeface="Times New Roman"/>
                          <a:cs typeface="Arial"/>
                          <a:sym typeface="Symbol"/>
                        </a:rPr>
                        <a:t></a:t>
                      </a:r>
                      <a:r>
                        <a:rPr lang="en-GB" sz="1100" dirty="0" smtClean="0">
                          <a:effectLst/>
                          <a:latin typeface="Arial"/>
                          <a:ea typeface="Times New Roman"/>
                        </a:rPr>
                        <a:t>  </a:t>
                      </a:r>
                      <a:r>
                        <a:rPr lang="en-GB" sz="1100" dirty="0" smtClean="0">
                          <a:effectLst/>
                          <a:latin typeface="Georgia"/>
                          <a:ea typeface="Times New Roman"/>
                          <a:cs typeface="Arial"/>
                        </a:rPr>
                        <a:t>×</a:t>
                      </a:r>
                      <a:r>
                        <a:rPr lang="en-GB" sz="1100" dirty="0" smtClean="0">
                          <a:effectLst/>
                          <a:latin typeface="Arial"/>
                          <a:ea typeface="Times New Roman"/>
                        </a:rPr>
                        <a:t>  </a:t>
                      </a:r>
                      <a:r>
                        <a:rPr lang="en-GB" sz="1100" dirty="0" smtClean="0">
                          <a:effectLst/>
                          <a:latin typeface="Georgia"/>
                          <a:ea typeface="Times New Roman"/>
                          <a:cs typeface="Arial"/>
                        </a:rPr>
                        <a:t>÷</a:t>
                      </a:r>
                      <a:r>
                        <a:rPr lang="en-GB" sz="1100" dirty="0" smtClean="0">
                          <a:effectLst/>
                          <a:latin typeface="Arial"/>
                          <a:ea typeface="Times New Roman"/>
                        </a:rPr>
                        <a:t>  for algebraic fractions with denominators being numeric</a:t>
                      </a:r>
                      <a:endParaRPr lang="en-GB" sz="1100" b="0" u="none" kern="1200" dirty="0" smtClean="0">
                        <a:solidFill>
                          <a:schemeClr val="dk1"/>
                        </a:solidFill>
                        <a:latin typeface="Arial" pitchFamily="34" charset="0"/>
                        <a:ea typeface="+mn-ea"/>
                        <a:cs typeface="Arial" pitchFamily="34" charset="0"/>
                      </a:endParaRPr>
                    </a:p>
                  </a:txBody>
                  <a:tcPr marT="45728" marB="45728"/>
                </a:tc>
                <a:tc>
                  <a:txBody>
                    <a:bodyPr/>
                    <a:lstStyle/>
                    <a:p>
                      <a:pPr marL="0" marR="0" indent="0" algn="l" defTabSz="914400" rtl="0" eaLnBrk="1" fontAlgn="auto" latinLnBrk="0" hangingPunct="1">
                        <a:lnSpc>
                          <a:spcPct val="150000"/>
                        </a:lnSpc>
                        <a:spcBef>
                          <a:spcPts val="0"/>
                        </a:spcBef>
                        <a:spcAft>
                          <a:spcPts val="0"/>
                        </a:spcAft>
                        <a:buClrTx/>
                        <a:buSzTx/>
                        <a:buFont typeface="Wingdings" pitchFamily="2" charset="2"/>
                        <a:buNone/>
                        <a:tabLst/>
                        <a:defRPr/>
                      </a:pPr>
                      <a:endParaRPr lang="en-GB" sz="1100" b="0" u="sng" kern="1200" dirty="0" smtClean="0">
                        <a:solidFill>
                          <a:schemeClr val="dk1"/>
                        </a:solidFill>
                        <a:latin typeface="Arial" pitchFamily="34" charset="0"/>
                        <a:ea typeface="+mn-ea"/>
                        <a:cs typeface="Arial" pitchFamily="34" charset="0"/>
                      </a:endParaRPr>
                    </a:p>
                  </a:txBody>
                  <a:tcPr marT="45728" marB="45728"/>
                </a:tc>
              </a:tr>
            </a:tbl>
          </a:graphicData>
        </a:graphic>
      </p:graphicFrame>
      <p:sp>
        <p:nvSpPr>
          <p:cNvPr id="49168" name="TextBox 3"/>
          <p:cNvSpPr txBox="1">
            <a:spLocks noChangeArrowheads="1"/>
          </p:cNvSpPr>
          <p:nvPr/>
        </p:nvSpPr>
        <p:spPr bwMode="auto">
          <a:xfrm>
            <a:off x="522288" y="437082"/>
            <a:ext cx="3384128" cy="369332"/>
          </a:xfrm>
          <a:prstGeom prst="rect">
            <a:avLst/>
          </a:prstGeom>
          <a:noFill/>
          <a:ln w="9525">
            <a:noFill/>
            <a:miter lim="800000"/>
            <a:headEnd/>
            <a:tailEnd/>
          </a:ln>
        </p:spPr>
        <p:txBody>
          <a:bodyPr wrap="square" lIns="91392" tIns="45696" rIns="91392" bIns="45696">
            <a:spAutoFit/>
          </a:bodyPr>
          <a:lstStyle/>
          <a:p>
            <a:r>
              <a:rPr lang="en-GB" sz="1800" b="1" dirty="0">
                <a:solidFill>
                  <a:prstClr val="black"/>
                </a:solidFill>
                <a:latin typeface="Verdana" pitchFamily="34" charset="0"/>
              </a:rPr>
              <a:t>Algebraic Fractions                                          </a:t>
            </a:r>
            <a:endParaRPr lang="en-GB" sz="1800" dirty="0">
              <a:solidFill>
                <a:prstClr val="black"/>
              </a:solidFill>
            </a:endParaRPr>
          </a:p>
        </p:txBody>
      </p:sp>
      <p:sp>
        <p:nvSpPr>
          <p:cNvPr id="7" name="Right Arrow 6">
            <a:hlinkClick r:id="" action="ppaction://hlinkshowjump?jump=nextslide"/>
          </p:cNvPr>
          <p:cNvSpPr/>
          <p:nvPr/>
        </p:nvSpPr>
        <p:spPr>
          <a:xfrm>
            <a:off x="8083551" y="6853240"/>
            <a:ext cx="1285876" cy="708026"/>
          </a:xfrm>
          <a:prstGeom prst="rightArrow">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a:defRPr/>
            </a:pPr>
            <a:endParaRPr lang="en-GB" dirty="0">
              <a:solidFill>
                <a:prstClr val="white"/>
              </a:solidFill>
            </a:endParaRPr>
          </a:p>
        </p:txBody>
      </p:sp>
      <p:sp>
        <p:nvSpPr>
          <p:cNvPr id="49170" name="TextBox 4">
            <a:hlinkClick r:id="rId2" action="ppaction://hlinksldjump"/>
          </p:cNvPr>
          <p:cNvSpPr txBox="1">
            <a:spLocks noChangeArrowheads="1"/>
          </p:cNvSpPr>
          <p:nvPr/>
        </p:nvSpPr>
        <p:spPr bwMode="auto">
          <a:xfrm>
            <a:off x="522291" y="7092952"/>
            <a:ext cx="2160587" cy="415450"/>
          </a:xfrm>
          <a:prstGeom prst="rect">
            <a:avLst/>
          </a:prstGeom>
          <a:noFill/>
          <a:ln w="9525">
            <a:noFill/>
            <a:miter lim="800000"/>
            <a:headEnd/>
            <a:tailEnd/>
          </a:ln>
        </p:spPr>
        <p:txBody>
          <a:bodyPr lIns="91392" tIns="45696" rIns="91392" bIns="45696">
            <a:spAutoFit/>
          </a:bodyPr>
          <a:lstStyle/>
          <a:p>
            <a:endParaRPr lang="en-GB" dirty="0">
              <a:solidFill>
                <a:prstClr val="black"/>
              </a:solidFill>
            </a:endParaRPr>
          </a:p>
        </p:txBody>
      </p:sp>
      <p:sp>
        <p:nvSpPr>
          <p:cNvPr id="6" name="Rectangle 5"/>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979393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769183433"/>
              </p:ext>
            </p:extLst>
          </p:nvPr>
        </p:nvGraphicFramePr>
        <p:xfrm>
          <a:off x="450157" y="1404371"/>
          <a:ext cx="9793088" cy="2419470"/>
        </p:xfrm>
        <a:graphic>
          <a:graphicData uri="http://schemas.openxmlformats.org/drawingml/2006/table">
            <a:tbl>
              <a:tblPr firstRow="1" bandRow="1">
                <a:tableStyleId>{073A0DAA-6AF3-43AB-8588-CEC1D06C72B9}</a:tableStyleId>
              </a:tblPr>
              <a:tblGrid>
                <a:gridCol w="720080"/>
                <a:gridCol w="5040560"/>
                <a:gridCol w="4032448"/>
              </a:tblGrid>
              <a:tr h="416201">
                <a:tc>
                  <a:txBody>
                    <a:bodyPr/>
                    <a:lstStyle/>
                    <a:p>
                      <a:endParaRPr lang="en-GB" sz="1700" dirty="0">
                        <a:effectLst>
                          <a:outerShdw blurRad="38100" dist="38100" dir="2700000" algn="tl">
                            <a:srgbClr val="000000">
                              <a:alpha val="43137"/>
                            </a:srgbClr>
                          </a:outerShdw>
                        </a:effectLst>
                        <a:latin typeface="+mj-lt"/>
                      </a:endParaRPr>
                    </a:p>
                  </a:txBody>
                  <a:tcPr marT="45726" marB="45726"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rPr>
                        <a:t>:</a:t>
                      </a:r>
                      <a:endParaRPr lang="en-GB" sz="1700" dirty="0">
                        <a:effectLst>
                          <a:outerShdw blurRad="38100" dist="38100" dir="2700000" algn="tl">
                            <a:srgbClr val="000000">
                              <a:alpha val="43137"/>
                            </a:srgbClr>
                          </a:outerShdw>
                        </a:effectLst>
                        <a:latin typeface="+mj-lt"/>
                      </a:endParaRPr>
                    </a:p>
                  </a:txBody>
                  <a:tcPr marT="45726" marB="45726"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mj-lt"/>
                      </a:endParaRPr>
                    </a:p>
                  </a:txBody>
                  <a:tcPr marT="45726" marB="45726" anchor="ctr"/>
                </a:tc>
              </a:tr>
              <a:tr h="847558">
                <a:tc>
                  <a:txBody>
                    <a:bodyPr/>
                    <a:lstStyle/>
                    <a:p>
                      <a:pPr marL="0" marR="0" lvl="0" indent="0" algn="ctr" defTabSz="914400" rtl="0" eaLnBrk="1" fontAlgn="auto" latinLnBrk="0" hangingPunct="1">
                        <a:lnSpc>
                          <a:spcPct val="100000"/>
                        </a:lnSpc>
                        <a:spcBef>
                          <a:spcPts val="0"/>
                        </a:spcBef>
                        <a:spcAft>
                          <a:spcPts val="0"/>
                        </a:spcAft>
                        <a:buClrTx/>
                        <a:buSzTx/>
                        <a:buFont typeface="Wingdings" pitchFamily="2" charset="2"/>
                        <a:buNone/>
                        <a:tabLst/>
                        <a:defRPr/>
                      </a:pPr>
                      <a:r>
                        <a:rPr lang="en-GB" sz="2100" b="0" kern="1200" dirty="0" smtClean="0">
                          <a:solidFill>
                            <a:schemeClr val="dk1"/>
                          </a:solidFill>
                          <a:latin typeface="Arial" pitchFamily="34" charset="0"/>
                          <a:ea typeface="+mn-ea"/>
                          <a:cs typeface="Arial" pitchFamily="34" charset="0"/>
                        </a:rPr>
                        <a:t>G7</a:t>
                      </a:r>
                    </a:p>
                  </a:txBody>
                  <a:tcPr marT="45716" marB="45716">
                    <a:solidFill>
                      <a:srgbClr val="00B050"/>
                    </a:solidFill>
                  </a:tcPr>
                </a:tc>
                <a:tc>
                  <a:txBody>
                    <a:bodyPr/>
                    <a:lstStyle/>
                    <a:p>
                      <a:pPr marL="171450" marR="0" lvl="0" indent="-17145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dirty="0" smtClean="0">
                          <a:effectLst/>
                          <a:latin typeface="Arial"/>
                          <a:ea typeface="Calibri"/>
                        </a:rPr>
                        <a:t>understand congruence and similarity </a:t>
                      </a:r>
                    </a:p>
                    <a:p>
                      <a:pPr marL="171450" marR="0" lvl="0" indent="-17145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dirty="0" smtClean="0">
                          <a:effectLst/>
                          <a:latin typeface="Arial"/>
                          <a:ea typeface="Calibri"/>
                        </a:rPr>
                        <a:t>calculate lengths of similar figures</a:t>
                      </a:r>
                    </a:p>
                    <a:p>
                      <a:pPr marL="171450" marR="0" lvl="0" indent="-17145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b="1" dirty="0" smtClean="0">
                          <a:effectLst/>
                          <a:latin typeface="Arial"/>
                          <a:ea typeface="Calibri"/>
                        </a:rPr>
                        <a:t>understand and use conditions for congruent triangles</a:t>
                      </a:r>
                      <a:endParaRPr lang="en-GB" sz="1100" b="1" kern="1200" dirty="0" smtClean="0">
                        <a:solidFill>
                          <a:schemeClr val="dk1"/>
                        </a:solidFill>
                        <a:latin typeface="Arial" pitchFamily="34" charset="0"/>
                        <a:ea typeface="+mn-ea"/>
                        <a:cs typeface="Arial" pitchFamily="34" charset="0"/>
                      </a:endParaRPr>
                    </a:p>
                  </a:txBody>
                  <a:tcPr marT="45716" marB="45716"/>
                </a:tc>
                <a:tc>
                  <a:txBody>
                    <a:bodyPr/>
                    <a:lstStyle/>
                    <a:p>
                      <a:pPr marL="0" marR="0" lvl="0" indent="0" algn="l" defTabSz="914400" rtl="0" eaLnBrk="1" fontAlgn="auto" latinLnBrk="0" hangingPunct="1">
                        <a:lnSpc>
                          <a:spcPct val="150000"/>
                        </a:lnSpc>
                        <a:spcBef>
                          <a:spcPts val="0"/>
                        </a:spcBef>
                        <a:spcAft>
                          <a:spcPts val="0"/>
                        </a:spcAft>
                        <a:buClrTx/>
                        <a:buSzTx/>
                        <a:buFont typeface="Wingdings" pitchFamily="2" charset="2"/>
                        <a:buChar char="Ø"/>
                        <a:tabLst/>
                        <a:defRPr/>
                      </a:pPr>
                      <a:endParaRPr lang="en-GB" sz="1100" b="0" kern="1200" dirty="0" smtClean="0">
                        <a:solidFill>
                          <a:schemeClr val="dk1"/>
                        </a:solidFill>
                        <a:latin typeface="Arial" pitchFamily="34" charset="0"/>
                        <a:ea typeface="+mn-ea"/>
                        <a:cs typeface="Arial" pitchFamily="34" charset="0"/>
                      </a:endParaRPr>
                    </a:p>
                  </a:txBody>
                  <a:tcPr marT="45716" marB="45716"/>
                </a:tc>
              </a:tr>
              <a:tr h="1155711">
                <a:tc>
                  <a:txBody>
                    <a:bodyPr/>
                    <a:lstStyle/>
                    <a:p>
                      <a:pPr algn="ctr">
                        <a:lnSpc>
                          <a:spcPct val="100000"/>
                        </a:lnSpc>
                        <a:buFont typeface="Wingdings" pitchFamily="2" charset="2"/>
                        <a:buNone/>
                      </a:pPr>
                      <a:r>
                        <a:rPr lang="en-GB" sz="2100" b="0" u="none" kern="1200" dirty="0" smtClean="0">
                          <a:solidFill>
                            <a:schemeClr val="dk1"/>
                          </a:solidFill>
                          <a:latin typeface="Arial" pitchFamily="34" charset="0"/>
                          <a:ea typeface="+mn-ea"/>
                          <a:cs typeface="Arial" pitchFamily="34" charset="0"/>
                        </a:rPr>
                        <a:t>G17</a:t>
                      </a:r>
                    </a:p>
                  </a:txBody>
                  <a:tcPr marT="45721" marB="45721">
                    <a:solidFill>
                      <a:srgbClr val="00B050"/>
                    </a:solidFill>
                  </a:tcPr>
                </a:tc>
                <a:tc>
                  <a:txBody>
                    <a:bodyPr/>
                    <a:lstStyle/>
                    <a:p>
                      <a:pPr marL="171450" indent="-171450">
                        <a:lnSpc>
                          <a:spcPct val="150000"/>
                        </a:lnSpc>
                        <a:buFont typeface="Wingdings" panose="05000000000000000000" pitchFamily="2" charset="2"/>
                        <a:buChar char="Ø"/>
                      </a:pPr>
                      <a:r>
                        <a:rPr lang="en-GB" sz="1100" b="1" dirty="0" smtClean="0">
                          <a:effectLst/>
                          <a:latin typeface="Arial"/>
                          <a:ea typeface="Times New Roman"/>
                        </a:rPr>
                        <a:t>use the relationships between lengths, areas and volumes in similar figures</a:t>
                      </a:r>
                      <a:endParaRPr lang="en-GB" sz="1100" b="1" u="sng" kern="1200" dirty="0" smtClean="0">
                        <a:solidFill>
                          <a:schemeClr val="dk1"/>
                        </a:solidFill>
                        <a:latin typeface="Arial" pitchFamily="34" charset="0"/>
                        <a:ea typeface="+mn-ea"/>
                        <a:cs typeface="Arial" pitchFamily="34" charset="0"/>
                      </a:endParaRPr>
                    </a:p>
                  </a:txBody>
                  <a:tcPr marT="45721" marB="45721"/>
                </a:tc>
                <a:tc>
                  <a:txBody>
                    <a:bodyPr/>
                    <a:lstStyle/>
                    <a:p>
                      <a:pPr>
                        <a:lnSpc>
                          <a:spcPct val="150000"/>
                        </a:lnSpc>
                        <a:buFont typeface="Wingdings" pitchFamily="2" charset="2"/>
                        <a:buNone/>
                      </a:pPr>
                      <a:endParaRPr lang="en-GB" sz="1100" b="1" kern="1200" dirty="0" smtClean="0">
                        <a:solidFill>
                          <a:schemeClr val="dk1"/>
                        </a:solidFill>
                        <a:latin typeface="Arial" pitchFamily="34" charset="0"/>
                        <a:ea typeface="+mn-ea"/>
                        <a:cs typeface="Arial" pitchFamily="34" charset="0"/>
                      </a:endParaRPr>
                    </a:p>
                    <a:p>
                      <a:pPr>
                        <a:lnSpc>
                          <a:spcPct val="150000"/>
                        </a:lnSpc>
                        <a:buFont typeface="Wingdings" pitchFamily="2" charset="2"/>
                        <a:buChar char="Ø"/>
                      </a:pPr>
                      <a:endParaRPr lang="en-GB" sz="1100" b="1" kern="1200" dirty="0" smtClean="0">
                        <a:solidFill>
                          <a:schemeClr val="dk1"/>
                        </a:solidFill>
                        <a:latin typeface="Arial" pitchFamily="34" charset="0"/>
                        <a:ea typeface="+mn-ea"/>
                        <a:cs typeface="Arial" pitchFamily="34" charset="0"/>
                      </a:endParaRPr>
                    </a:p>
                  </a:txBody>
                  <a:tcPr marT="45717" marB="45717"/>
                </a:tc>
              </a:tr>
            </a:tbl>
          </a:graphicData>
        </a:graphic>
      </p:graphicFrame>
      <p:sp>
        <p:nvSpPr>
          <p:cNvPr id="32784" name="TextBox 3"/>
          <p:cNvSpPr txBox="1">
            <a:spLocks noChangeArrowheads="1"/>
          </p:cNvSpPr>
          <p:nvPr/>
        </p:nvSpPr>
        <p:spPr bwMode="auto">
          <a:xfrm>
            <a:off x="316625" y="621747"/>
            <a:ext cx="3672160" cy="369283"/>
          </a:xfrm>
          <a:prstGeom prst="rect">
            <a:avLst/>
          </a:prstGeom>
          <a:noFill/>
          <a:ln w="9525">
            <a:noFill/>
            <a:miter lim="800000"/>
            <a:headEnd/>
            <a:tailEnd/>
          </a:ln>
        </p:spPr>
        <p:txBody>
          <a:bodyPr wrap="square" lIns="91392" tIns="45696" rIns="91392" bIns="45696">
            <a:spAutoFit/>
          </a:bodyPr>
          <a:lstStyle/>
          <a:p>
            <a:r>
              <a:rPr lang="en-GB" sz="1800" b="1" dirty="0">
                <a:latin typeface="Verdana" pitchFamily="34" charset="0"/>
              </a:rPr>
              <a:t>Congruence and Similarity                                           </a:t>
            </a:r>
            <a:endParaRPr lang="en-GB" sz="1800" dirty="0"/>
          </a:p>
        </p:txBody>
      </p:sp>
      <p:sp>
        <p:nvSpPr>
          <p:cNvPr id="10" name="Right Arrow 9">
            <a:hlinkClick r:id="" action="ppaction://hlinkshowjump?jump=previousslide"/>
          </p:cNvPr>
          <p:cNvSpPr/>
          <p:nvPr/>
        </p:nvSpPr>
        <p:spPr>
          <a:xfrm>
            <a:off x="6570663" y="6853240"/>
            <a:ext cx="1285876" cy="708026"/>
          </a:xfrm>
          <a:prstGeom prst="rightArrow">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a:defRPr/>
            </a:pPr>
            <a:endParaRPr lang="en-GB" dirty="0"/>
          </a:p>
        </p:txBody>
      </p:sp>
      <p:sp>
        <p:nvSpPr>
          <p:cNvPr id="5" name="Rectangle 4"/>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405764826"/>
              </p:ext>
            </p:extLst>
          </p:nvPr>
        </p:nvGraphicFramePr>
        <p:xfrm>
          <a:off x="433685" y="1404367"/>
          <a:ext cx="9881567" cy="2124144"/>
        </p:xfrm>
        <a:graphic>
          <a:graphicData uri="http://schemas.openxmlformats.org/drawingml/2006/table">
            <a:tbl>
              <a:tblPr firstRow="1" bandRow="1">
                <a:tableStyleId>{073A0DAA-6AF3-43AB-8588-CEC1D06C72B9}</a:tableStyleId>
              </a:tblPr>
              <a:tblGrid>
                <a:gridCol w="664543"/>
                <a:gridCol w="5112568"/>
                <a:gridCol w="4104456"/>
              </a:tblGrid>
              <a:tr h="504056">
                <a:tc>
                  <a:txBody>
                    <a:bodyPr/>
                    <a:lstStyle/>
                    <a:p>
                      <a:endParaRPr lang="en-GB" sz="1700" dirty="0">
                        <a:effectLst>
                          <a:outerShdw blurRad="38100" dist="38100" dir="2700000" algn="tl">
                            <a:srgbClr val="000000">
                              <a:alpha val="43137"/>
                            </a:srgbClr>
                          </a:outerShdw>
                        </a:effectLst>
                        <a:latin typeface="+mj-lt"/>
                      </a:endParaRPr>
                    </a:p>
                  </a:txBody>
                  <a:tcPr marT="45737" marB="45737"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rPr>
                        <a:t>:</a:t>
                      </a:r>
                      <a:endParaRPr lang="en-GB" sz="1700" dirty="0">
                        <a:effectLst>
                          <a:outerShdw blurRad="38100" dist="38100" dir="2700000" algn="tl">
                            <a:srgbClr val="000000">
                              <a:alpha val="43137"/>
                            </a:srgbClr>
                          </a:outerShdw>
                        </a:effectLst>
                        <a:latin typeface="+mj-lt"/>
                      </a:endParaRPr>
                    </a:p>
                  </a:txBody>
                  <a:tcPr marT="45737" marB="45737"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mj-lt"/>
                      </a:endParaRPr>
                    </a:p>
                  </a:txBody>
                  <a:tcPr marT="45737" marB="45737" anchor="ctr"/>
                </a:tc>
              </a:tr>
              <a:tr h="828000">
                <a:tc>
                  <a:txBody>
                    <a:bodyPr/>
                    <a:lstStyle/>
                    <a:p>
                      <a:pPr algn="ctr">
                        <a:lnSpc>
                          <a:spcPct val="100000"/>
                        </a:lnSpc>
                        <a:buFontTx/>
                        <a:buNone/>
                      </a:pPr>
                      <a:r>
                        <a:rPr lang="en-GB" sz="2100" b="0" kern="1200" dirty="0" smtClean="0">
                          <a:solidFill>
                            <a:schemeClr val="dk1"/>
                          </a:solidFill>
                          <a:latin typeface="Arial" pitchFamily="34" charset="0"/>
                          <a:ea typeface="+mn-ea"/>
                          <a:cs typeface="Arial" pitchFamily="34" charset="0"/>
                        </a:rPr>
                        <a:t>S3</a:t>
                      </a:r>
                    </a:p>
                  </a:txBody>
                  <a:tcPr marT="45734" marB="45734">
                    <a:solidFill>
                      <a:schemeClr val="accent4">
                        <a:lumMod val="40000"/>
                        <a:lumOff val="60000"/>
                      </a:schemeClr>
                    </a:solidFill>
                  </a:tcPr>
                </a:tc>
                <a:tc>
                  <a:txBody>
                    <a:bodyPr/>
                    <a:lstStyle/>
                    <a:p>
                      <a:pPr marL="171450" indent="-171450">
                        <a:lnSpc>
                          <a:spcPct val="150000"/>
                        </a:lnSpc>
                        <a:buFont typeface="Wingdings" pitchFamily="2" charset="2"/>
                        <a:buChar char="Ø"/>
                      </a:pPr>
                      <a:r>
                        <a:rPr lang="en-GB" sz="1100" dirty="0" smtClean="0">
                          <a:effectLst/>
                          <a:latin typeface="Arial"/>
                          <a:ea typeface="Calibri"/>
                        </a:rPr>
                        <a:t>design and use two-way tables for grouped and ungrouped data</a:t>
                      </a:r>
                      <a:endParaRPr lang="en-GB" sz="1100" b="0" kern="1200" dirty="0" smtClean="0">
                        <a:solidFill>
                          <a:schemeClr val="dk1"/>
                        </a:solidFill>
                        <a:latin typeface="Arial" pitchFamily="34" charset="0"/>
                        <a:ea typeface="+mn-ea"/>
                        <a:cs typeface="Arial" pitchFamily="34" charset="0"/>
                      </a:endParaRPr>
                    </a:p>
                  </a:txBody>
                  <a:tcPr marT="45734" marB="45734"/>
                </a:tc>
                <a:tc>
                  <a:txBody>
                    <a:bodyPr/>
                    <a:lstStyle/>
                    <a:p>
                      <a:pPr>
                        <a:lnSpc>
                          <a:spcPct val="150000"/>
                        </a:lnSpc>
                        <a:buFont typeface="Wingdings" pitchFamily="2" charset="2"/>
                        <a:buChar char="Ø"/>
                      </a:pPr>
                      <a:endParaRPr lang="en-GB" sz="1100" b="0" kern="1200" dirty="0" smtClean="0">
                        <a:solidFill>
                          <a:schemeClr val="dk1"/>
                        </a:solidFill>
                        <a:latin typeface="Arial" pitchFamily="34" charset="0"/>
                        <a:ea typeface="+mn-ea"/>
                        <a:cs typeface="Arial" pitchFamily="34" charset="0"/>
                      </a:endParaRPr>
                    </a:p>
                  </a:txBody>
                  <a:tcPr marT="45734" marB="45734"/>
                </a:tc>
              </a:tr>
              <a:tr h="792088">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S5</a:t>
                      </a:r>
                    </a:p>
                  </a:txBody>
                  <a:tcPr marT="45734" marB="45734">
                    <a:solidFill>
                      <a:schemeClr val="accent4">
                        <a:lumMod val="40000"/>
                        <a:lumOff val="60000"/>
                      </a:schemeClr>
                    </a:solidFill>
                  </a:tcPr>
                </a:tc>
                <a:tc>
                  <a:txBody>
                    <a:bodyPr/>
                    <a:lstStyle/>
                    <a:p>
                      <a:pPr>
                        <a:lnSpc>
                          <a:spcPct val="150000"/>
                        </a:lnSpc>
                        <a:buFont typeface="Wingdings" pitchFamily="2" charset="2"/>
                        <a:buChar char="Ø"/>
                      </a:pPr>
                      <a:r>
                        <a:rPr lang="en-GB" sz="1100" b="0" kern="1200" dirty="0" smtClean="0">
                          <a:solidFill>
                            <a:schemeClr val="dk1"/>
                          </a:solidFill>
                          <a:latin typeface="Arial" pitchFamily="34" charset="0"/>
                          <a:ea typeface="+mn-ea"/>
                          <a:cs typeface="Arial" pitchFamily="34" charset="0"/>
                        </a:rPr>
                        <a:t> </a:t>
                      </a:r>
                      <a:r>
                        <a:rPr lang="en-GB" sz="1100" dirty="0" smtClean="0">
                          <a:effectLst/>
                          <a:latin typeface="Arial"/>
                          <a:ea typeface="Times New Roman"/>
                        </a:rPr>
                        <a:t>calculate median, mean, range, mode and modal class</a:t>
                      </a:r>
                    </a:p>
                    <a:p>
                      <a:pPr>
                        <a:lnSpc>
                          <a:spcPct val="150000"/>
                        </a:lnSpc>
                        <a:buFont typeface="Wingdings" pitchFamily="2" charset="2"/>
                        <a:buChar char="Ø"/>
                      </a:pPr>
                      <a:r>
                        <a:rPr lang="en-GB" sz="1100" b="1" dirty="0" smtClean="0">
                          <a:effectLst/>
                          <a:latin typeface="Arial"/>
                          <a:ea typeface="Times New Roman"/>
                        </a:rPr>
                        <a:t> quartiles and inter-quartile range and percentiles</a:t>
                      </a:r>
                      <a:endParaRPr lang="en-GB" sz="1100" b="1" kern="1200" dirty="0" smtClean="0">
                        <a:solidFill>
                          <a:schemeClr val="dk1"/>
                        </a:solidFill>
                        <a:latin typeface="Arial" pitchFamily="34" charset="0"/>
                        <a:ea typeface="+mn-ea"/>
                        <a:cs typeface="Arial" pitchFamily="34" charset="0"/>
                      </a:endParaRPr>
                    </a:p>
                  </a:txBody>
                  <a:tcPr marT="45734" marB="45734"/>
                </a:tc>
                <a:tc>
                  <a:txBody>
                    <a:bodyPr/>
                    <a:lstStyle/>
                    <a:p>
                      <a:pPr>
                        <a:lnSpc>
                          <a:spcPct val="150000"/>
                        </a:lnSpc>
                        <a:buFont typeface="Wingdings" pitchFamily="2" charset="2"/>
                        <a:buChar char="Ø"/>
                      </a:pPr>
                      <a:endParaRPr lang="en-GB" sz="1100" b="0" kern="1200" dirty="0" smtClean="0">
                        <a:solidFill>
                          <a:schemeClr val="dk1"/>
                        </a:solidFill>
                        <a:latin typeface="Arial" pitchFamily="34" charset="0"/>
                        <a:ea typeface="+mn-ea"/>
                        <a:cs typeface="Arial" pitchFamily="34" charset="0"/>
                      </a:endParaRPr>
                    </a:p>
                  </a:txBody>
                  <a:tcPr marT="45734" marB="45734"/>
                </a:tc>
              </a:tr>
            </a:tbl>
          </a:graphicData>
        </a:graphic>
      </p:graphicFrame>
      <p:sp>
        <p:nvSpPr>
          <p:cNvPr id="29715" name="TextBox 3"/>
          <p:cNvSpPr txBox="1">
            <a:spLocks noChangeArrowheads="1"/>
          </p:cNvSpPr>
          <p:nvPr/>
        </p:nvSpPr>
        <p:spPr bwMode="auto">
          <a:xfrm>
            <a:off x="378151" y="549566"/>
            <a:ext cx="2808312" cy="369283"/>
          </a:xfrm>
          <a:prstGeom prst="rect">
            <a:avLst/>
          </a:prstGeom>
          <a:noFill/>
          <a:ln w="9525">
            <a:noFill/>
            <a:miter lim="800000"/>
            <a:headEnd/>
            <a:tailEnd/>
          </a:ln>
        </p:spPr>
        <p:txBody>
          <a:bodyPr wrap="square" lIns="91392" tIns="45696" rIns="91392" bIns="45696">
            <a:spAutoFit/>
          </a:bodyPr>
          <a:lstStyle/>
          <a:p>
            <a:r>
              <a:rPr lang="en-GB" sz="1800" b="1" dirty="0">
                <a:latin typeface="Verdana" pitchFamily="34" charset="0"/>
              </a:rPr>
              <a:t>Statistical Measures                                          </a:t>
            </a:r>
            <a:endParaRPr lang="en-GB" sz="1800" dirty="0"/>
          </a:p>
        </p:txBody>
      </p:sp>
      <p:sp>
        <p:nvSpPr>
          <p:cNvPr id="7" name="Right Arrow 6">
            <a:hlinkClick r:id="" action="ppaction://hlinkshowjump?jump=nextslide"/>
          </p:cNvPr>
          <p:cNvSpPr/>
          <p:nvPr/>
        </p:nvSpPr>
        <p:spPr>
          <a:xfrm>
            <a:off x="8083551" y="6853240"/>
            <a:ext cx="1285876" cy="708026"/>
          </a:xfrm>
          <a:prstGeom prst="rightArrow">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a:defRPr/>
            </a:pPr>
            <a:endParaRPr lang="en-GB" dirty="0"/>
          </a:p>
        </p:txBody>
      </p:sp>
      <p:sp>
        <p:nvSpPr>
          <p:cNvPr id="5" name="Rectangle 4"/>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278829920"/>
              </p:ext>
            </p:extLst>
          </p:nvPr>
        </p:nvGraphicFramePr>
        <p:xfrm>
          <a:off x="488951" y="1404368"/>
          <a:ext cx="9754294" cy="1440482"/>
        </p:xfrm>
        <a:graphic>
          <a:graphicData uri="http://schemas.openxmlformats.org/drawingml/2006/table">
            <a:tbl>
              <a:tblPr firstRow="1" bandRow="1">
                <a:tableStyleId>{073A0DAA-6AF3-43AB-8588-CEC1D06C72B9}</a:tableStyleId>
              </a:tblPr>
              <a:tblGrid>
                <a:gridCol w="681286"/>
                <a:gridCol w="4968552"/>
                <a:gridCol w="4104456"/>
              </a:tblGrid>
              <a:tr h="420618">
                <a:tc>
                  <a:txBody>
                    <a:bodyPr/>
                    <a:lstStyle/>
                    <a:p>
                      <a:endParaRPr lang="en-GB" sz="1700" dirty="0">
                        <a:solidFill>
                          <a:schemeClr val="bg1"/>
                        </a:solidFill>
                        <a:effectLst>
                          <a:outerShdw blurRad="38100" dist="38100" dir="2700000" algn="tl">
                            <a:srgbClr val="000000">
                              <a:alpha val="43137"/>
                            </a:srgbClr>
                          </a:outerShdw>
                        </a:effectLst>
                        <a:latin typeface="Verdana" pitchFamily="34" charset="0"/>
                      </a:endParaRPr>
                    </a:p>
                  </a:txBody>
                  <a:tcPr marT="45706" marB="45706"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solidFill>
                            <a:schemeClr val="bg1"/>
                          </a:solidFill>
                          <a:effectLst>
                            <a:outerShdw blurRad="38100" dist="38100" dir="2700000" algn="tl">
                              <a:srgbClr val="000000">
                                <a:alpha val="43137"/>
                              </a:srgbClr>
                            </a:outerShdw>
                          </a:effectLst>
                        </a:rPr>
                        <a:t>:</a:t>
                      </a:r>
                      <a:endParaRPr lang="en-GB" sz="1700" dirty="0">
                        <a:solidFill>
                          <a:schemeClr val="bg1"/>
                        </a:solidFill>
                        <a:effectLst>
                          <a:outerShdw blurRad="38100" dist="38100" dir="2700000" algn="tl">
                            <a:srgbClr val="000000">
                              <a:alpha val="43137"/>
                            </a:srgbClr>
                          </a:outerShdw>
                        </a:effectLst>
                        <a:latin typeface="Verdana" pitchFamily="34" charset="0"/>
                      </a:endParaRPr>
                    </a:p>
                  </a:txBody>
                  <a:tcPr marT="45706" marB="45706"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706" marB="45706" anchor="ctr"/>
                </a:tc>
              </a:tr>
              <a:tr h="1019864">
                <a:tc>
                  <a:txBody>
                    <a:bodyPr/>
                    <a:lstStyle/>
                    <a:p>
                      <a:pPr marL="0" indent="0" algn="ctr">
                        <a:buFont typeface="Wingdings" panose="05000000000000000000" pitchFamily="2" charset="2"/>
                        <a:buNone/>
                      </a:pPr>
                      <a:r>
                        <a:rPr lang="en-GB" sz="2100" b="0" dirty="0" smtClean="0">
                          <a:solidFill>
                            <a:schemeClr val="tx1"/>
                          </a:solidFill>
                          <a:latin typeface="Arial" pitchFamily="34" charset="0"/>
                          <a:cs typeface="Arial" pitchFamily="34" charset="0"/>
                        </a:rPr>
                        <a:t>N7</a:t>
                      </a:r>
                    </a:p>
                  </a:txBody>
                  <a:tcPr marT="45706" marB="45706">
                    <a:solidFill>
                      <a:srgbClr val="3B5AF7"/>
                    </a:solidFill>
                  </a:tcPr>
                </a:tc>
                <a:tc>
                  <a:txBody>
                    <a:bodyPr/>
                    <a:lstStyle/>
                    <a:p>
                      <a:pPr marL="171450" indent="-171450">
                        <a:spcBef>
                          <a:spcPts val="400"/>
                        </a:spcBef>
                        <a:spcAft>
                          <a:spcPts val="400"/>
                        </a:spcAft>
                        <a:buFont typeface="Wingdings" panose="05000000000000000000" pitchFamily="2" charset="2"/>
                        <a:buChar char="Ø"/>
                      </a:pPr>
                      <a:r>
                        <a:rPr lang="en-GB" sz="1100" b="1" dirty="0" smtClean="0">
                          <a:effectLst/>
                          <a:latin typeface="Arial"/>
                          <a:ea typeface="HelveticaNeueLTStd-Roman"/>
                        </a:rPr>
                        <a:t>calculate exactly with surds</a:t>
                      </a:r>
                      <a:endParaRPr lang="en-GB" sz="1100" b="1" dirty="0" smtClean="0">
                        <a:effectLst/>
                        <a:latin typeface="Times New Roman"/>
                        <a:ea typeface="Times New Roman"/>
                      </a:endParaRPr>
                    </a:p>
                    <a:p>
                      <a:pPr marL="171450" indent="-171450">
                        <a:buFont typeface="Wingdings" panose="05000000000000000000" pitchFamily="2" charset="2"/>
                        <a:buChar char="Ø"/>
                      </a:pPr>
                      <a:r>
                        <a:rPr lang="en-GB" sz="1100" b="1" dirty="0" smtClean="0">
                          <a:effectLst/>
                          <a:latin typeface="Arial"/>
                          <a:ea typeface="HelveticaNeueLTStd-Roman"/>
                        </a:rPr>
                        <a:t>manipulation and simplification of surds including rationalising a denominator.</a:t>
                      </a:r>
                      <a:endParaRPr lang="en-GB" sz="1100" b="1" dirty="0"/>
                    </a:p>
                  </a:txBody>
                  <a:tcPr marT="45706" marB="45706"/>
                </a:tc>
                <a:tc>
                  <a:txBody>
                    <a:bodyPr/>
                    <a:lstStyle/>
                    <a:p>
                      <a:pPr>
                        <a:lnSpc>
                          <a:spcPct val="150000"/>
                        </a:lnSpc>
                        <a:buFont typeface="Wingdings" pitchFamily="2" charset="2"/>
                        <a:buNone/>
                      </a:pPr>
                      <a:endParaRPr lang="en-GB" sz="1100" dirty="0">
                        <a:latin typeface="Verdana" pitchFamily="34" charset="0"/>
                      </a:endParaRPr>
                    </a:p>
                  </a:txBody>
                  <a:tcPr marT="45706" marB="45706"/>
                </a:tc>
              </a:tr>
            </a:tbl>
          </a:graphicData>
        </a:graphic>
      </p:graphicFrame>
      <p:sp>
        <p:nvSpPr>
          <p:cNvPr id="36880" name="TextBox 3"/>
          <p:cNvSpPr txBox="1">
            <a:spLocks noChangeArrowheads="1"/>
          </p:cNvSpPr>
          <p:nvPr/>
        </p:nvSpPr>
        <p:spPr bwMode="auto">
          <a:xfrm>
            <a:off x="488951" y="616467"/>
            <a:ext cx="926760" cy="369283"/>
          </a:xfrm>
          <a:prstGeom prst="rect">
            <a:avLst/>
          </a:prstGeom>
          <a:noFill/>
          <a:ln w="9525">
            <a:noFill/>
            <a:miter lim="800000"/>
            <a:headEnd/>
            <a:tailEnd/>
          </a:ln>
        </p:spPr>
        <p:txBody>
          <a:bodyPr wrap="none" lIns="91392" tIns="45696" rIns="91392" bIns="45696">
            <a:spAutoFit/>
          </a:bodyPr>
          <a:lstStyle/>
          <a:p>
            <a:r>
              <a:rPr lang="en-GB" sz="1800" b="1" dirty="0">
                <a:solidFill>
                  <a:prstClr val="black"/>
                </a:solidFill>
                <a:latin typeface="Verdana" pitchFamily="34" charset="0"/>
              </a:rPr>
              <a:t>Surds</a:t>
            </a:r>
          </a:p>
        </p:txBody>
      </p:sp>
      <p:sp>
        <p:nvSpPr>
          <p:cNvPr id="4" name="Rectangle 3"/>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6021236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747514710"/>
              </p:ext>
            </p:extLst>
          </p:nvPr>
        </p:nvGraphicFramePr>
        <p:xfrm>
          <a:off x="334328" y="1404366"/>
          <a:ext cx="9908919" cy="1886517"/>
        </p:xfrm>
        <a:graphic>
          <a:graphicData uri="http://schemas.openxmlformats.org/drawingml/2006/table">
            <a:tbl>
              <a:tblPr firstRow="1" bandRow="1">
                <a:tableStyleId>{073A0DAA-6AF3-43AB-8588-CEC1D06C72B9}</a:tableStyleId>
              </a:tblPr>
              <a:tblGrid>
                <a:gridCol w="763903"/>
                <a:gridCol w="5040560"/>
                <a:gridCol w="4104456"/>
              </a:tblGrid>
              <a:tr h="504056">
                <a:tc>
                  <a:txBody>
                    <a:bodyPr/>
                    <a:lstStyle/>
                    <a:p>
                      <a:endParaRPr lang="en-GB" sz="1700" dirty="0">
                        <a:effectLst>
                          <a:outerShdw blurRad="38100" dist="38100" dir="2700000" algn="tl">
                            <a:srgbClr val="000000">
                              <a:alpha val="43137"/>
                            </a:srgbClr>
                          </a:outerShdw>
                        </a:effectLst>
                        <a:latin typeface="+mj-lt"/>
                      </a:endParaRPr>
                    </a:p>
                  </a:txBody>
                  <a:tcPr marT="45678" marB="45678"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rPr>
                        <a:t>:</a:t>
                      </a:r>
                      <a:endParaRPr lang="en-GB" sz="1700" dirty="0">
                        <a:effectLst>
                          <a:outerShdw blurRad="38100" dist="38100" dir="2700000" algn="tl">
                            <a:srgbClr val="000000">
                              <a:alpha val="43137"/>
                            </a:srgbClr>
                          </a:outerShdw>
                        </a:effectLst>
                        <a:latin typeface="+mj-lt"/>
                      </a:endParaRPr>
                    </a:p>
                  </a:txBody>
                  <a:tcPr marT="45678" marB="45678"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mj-lt"/>
                      </a:endParaRPr>
                    </a:p>
                  </a:txBody>
                  <a:tcPr marT="45678" marB="45678" anchor="ctr"/>
                </a:tc>
              </a:tr>
              <a:tr h="1382461">
                <a:tc>
                  <a:txBody>
                    <a:bodyPr/>
                    <a:lstStyle/>
                    <a:p>
                      <a:pPr algn="ctr">
                        <a:lnSpc>
                          <a:spcPct val="100000"/>
                        </a:lnSpc>
                        <a:buFontTx/>
                        <a:buNone/>
                      </a:pPr>
                      <a:r>
                        <a:rPr lang="en-GB" sz="2100" b="0" kern="1200" dirty="0" smtClean="0">
                          <a:solidFill>
                            <a:schemeClr val="dk1"/>
                          </a:solidFill>
                          <a:latin typeface="Arial" pitchFamily="34" charset="0"/>
                          <a:ea typeface="+mn-ea"/>
                          <a:cs typeface="Arial" pitchFamily="34" charset="0"/>
                        </a:rPr>
                        <a:t>G13</a:t>
                      </a:r>
                    </a:p>
                  </a:txBody>
                  <a:tcPr marT="45723" marB="45723">
                    <a:solidFill>
                      <a:srgbClr val="00B050"/>
                    </a:solidFill>
                  </a:tcPr>
                </a:tc>
                <a:tc>
                  <a:txBody>
                    <a:bodyPr/>
                    <a:lstStyle/>
                    <a:p>
                      <a:pPr marL="171450" indent="-171450">
                        <a:spcBef>
                          <a:spcPts val="300"/>
                        </a:spcBef>
                        <a:spcAft>
                          <a:spcPts val="200"/>
                        </a:spcAft>
                        <a:buFont typeface="Wingdings" panose="05000000000000000000" pitchFamily="2" charset="2"/>
                        <a:buChar char="Ø"/>
                      </a:pPr>
                      <a:r>
                        <a:rPr lang="en-GB" sz="1100" dirty="0" smtClean="0">
                          <a:effectLst/>
                          <a:latin typeface="Arial"/>
                          <a:ea typeface="Times New Roman"/>
                        </a:rPr>
                        <a:t>use the standard ruler and compass constructions (perpendicular bisector of a line segment, constructing a perpendicular to a given line from/at a given point, bisecting a given angle, constructing an angle of 60</a:t>
                      </a:r>
                      <a:r>
                        <a:rPr lang="en-GB" sz="1200" dirty="0" smtClean="0">
                          <a:effectLst/>
                          <a:latin typeface="Arial"/>
                          <a:ea typeface="Times New Roman"/>
                        </a:rPr>
                        <a:t>°</a:t>
                      </a:r>
                      <a:r>
                        <a:rPr lang="en-GB" sz="1100" dirty="0" smtClean="0">
                          <a:effectLst/>
                          <a:latin typeface="Arial"/>
                          <a:ea typeface="Times New Roman"/>
                        </a:rPr>
                        <a:t>)</a:t>
                      </a:r>
                      <a:endParaRPr lang="en-GB" sz="1200" dirty="0" smtClean="0">
                        <a:effectLst/>
                        <a:latin typeface="Times New Roman"/>
                        <a:ea typeface="Times New Roman"/>
                      </a:endParaRPr>
                    </a:p>
                    <a:p>
                      <a:pPr marL="171450" indent="-171450">
                        <a:spcBef>
                          <a:spcPts val="300"/>
                        </a:spcBef>
                        <a:spcAft>
                          <a:spcPts val="200"/>
                        </a:spcAft>
                        <a:buFont typeface="Wingdings" panose="05000000000000000000" pitchFamily="2" charset="2"/>
                        <a:buChar char="Ø"/>
                      </a:pPr>
                      <a:r>
                        <a:rPr lang="en-GB" sz="1100" dirty="0" smtClean="0">
                          <a:effectLst/>
                          <a:latin typeface="Arial"/>
                          <a:ea typeface="Times New Roman"/>
                        </a:rPr>
                        <a:t>use these to construct given figures and solve loci problems</a:t>
                      </a:r>
                      <a:endParaRPr lang="en-GB" sz="1200" dirty="0" smtClean="0">
                        <a:effectLst/>
                        <a:latin typeface="Times New Roman"/>
                        <a:ea typeface="Times New Roman"/>
                      </a:endParaRPr>
                    </a:p>
                    <a:p>
                      <a:pPr marL="171450" indent="-171450">
                        <a:buFont typeface="Wingdings" panose="05000000000000000000" pitchFamily="2" charset="2"/>
                        <a:buChar char="Ø"/>
                      </a:pPr>
                      <a:r>
                        <a:rPr lang="en-GB" sz="1100" dirty="0" smtClean="0">
                          <a:effectLst/>
                          <a:latin typeface="Arial"/>
                          <a:ea typeface="Times New Roman"/>
                        </a:rPr>
                        <a:t>know that the perpendicular distance from a point to a line is the shortest distance to the line</a:t>
                      </a:r>
                      <a:endParaRPr lang="en-GB" sz="1100" b="0" kern="1200" dirty="0" smtClean="0">
                        <a:solidFill>
                          <a:schemeClr val="dk1"/>
                        </a:solidFill>
                        <a:latin typeface="Arial" pitchFamily="34" charset="0"/>
                        <a:ea typeface="+mn-ea"/>
                        <a:cs typeface="Arial" pitchFamily="34" charset="0"/>
                      </a:endParaRPr>
                    </a:p>
                  </a:txBody>
                  <a:tcPr marT="45723" marB="45723"/>
                </a:tc>
                <a:tc>
                  <a:txBody>
                    <a:bodyPr/>
                    <a:lstStyle/>
                    <a:p>
                      <a:pPr marL="171450" marR="0" indent="-171450" algn="l" defTabSz="914400" rtl="0" eaLnBrk="1" fontAlgn="auto" latinLnBrk="0" hangingPunct="1">
                        <a:lnSpc>
                          <a:spcPct val="150000"/>
                        </a:lnSpc>
                        <a:spcBef>
                          <a:spcPts val="0"/>
                        </a:spcBef>
                        <a:spcAft>
                          <a:spcPts val="0"/>
                        </a:spcAft>
                        <a:buClrTx/>
                        <a:buSzTx/>
                        <a:buFont typeface="Wingdings" pitchFamily="2" charset="2"/>
                        <a:buChar char="Ø"/>
                        <a:tabLst/>
                        <a:defRPr/>
                      </a:pPr>
                      <a:endParaRPr lang="en-GB" sz="1100" b="0" u="none" kern="1200" dirty="0" smtClean="0">
                        <a:solidFill>
                          <a:schemeClr val="tx1"/>
                        </a:solidFill>
                        <a:latin typeface="Arial" pitchFamily="34" charset="0"/>
                        <a:ea typeface="+mn-ea"/>
                        <a:cs typeface="Arial" pitchFamily="34" charset="0"/>
                      </a:endParaRPr>
                    </a:p>
                  </a:txBody>
                  <a:tcPr marT="45692" marB="45692"/>
                </a:tc>
              </a:tr>
            </a:tbl>
          </a:graphicData>
        </a:graphic>
      </p:graphicFrame>
      <p:sp>
        <p:nvSpPr>
          <p:cNvPr id="50195" name="TextBox 3"/>
          <p:cNvSpPr txBox="1">
            <a:spLocks noChangeArrowheads="1"/>
          </p:cNvSpPr>
          <p:nvPr/>
        </p:nvSpPr>
        <p:spPr bwMode="auto">
          <a:xfrm>
            <a:off x="341069" y="621745"/>
            <a:ext cx="3277442" cy="369332"/>
          </a:xfrm>
          <a:prstGeom prst="rect">
            <a:avLst/>
          </a:prstGeom>
          <a:noFill/>
          <a:ln w="9525">
            <a:noFill/>
            <a:miter lim="800000"/>
            <a:headEnd/>
            <a:tailEnd/>
          </a:ln>
        </p:spPr>
        <p:txBody>
          <a:bodyPr wrap="square" lIns="91392" tIns="45696" rIns="91392" bIns="45696">
            <a:spAutoFit/>
          </a:bodyPr>
          <a:lstStyle/>
          <a:p>
            <a:r>
              <a:rPr lang="en-GB" sz="1800" b="1" dirty="0">
                <a:latin typeface="Verdana" pitchFamily="34" charset="0"/>
              </a:rPr>
              <a:t>Constructions and Loci                                          </a:t>
            </a:r>
            <a:endParaRPr lang="en-GB" sz="1800" dirty="0"/>
          </a:p>
        </p:txBody>
      </p:sp>
      <p:sp>
        <p:nvSpPr>
          <p:cNvPr id="50196" name="TextBox 3">
            <a:hlinkClick r:id="rId2" action="ppaction://hlinksldjump"/>
          </p:cNvPr>
          <p:cNvSpPr txBox="1">
            <a:spLocks noChangeArrowheads="1"/>
          </p:cNvSpPr>
          <p:nvPr/>
        </p:nvSpPr>
        <p:spPr bwMode="auto">
          <a:xfrm>
            <a:off x="522291" y="7092952"/>
            <a:ext cx="2160587" cy="415450"/>
          </a:xfrm>
          <a:prstGeom prst="rect">
            <a:avLst/>
          </a:prstGeom>
          <a:noFill/>
          <a:ln w="9525">
            <a:noFill/>
            <a:miter lim="800000"/>
            <a:headEnd/>
            <a:tailEnd/>
          </a:ln>
        </p:spPr>
        <p:txBody>
          <a:bodyPr lIns="91392" tIns="45696" rIns="91392" bIns="45696">
            <a:spAutoFit/>
          </a:bodyPr>
          <a:lstStyle/>
          <a:p>
            <a:endParaRPr lang="en-GB" dirty="0"/>
          </a:p>
        </p:txBody>
      </p:sp>
      <p:sp>
        <p:nvSpPr>
          <p:cNvPr id="5" name="Rectangle 4"/>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3" name="Table 2"/>
              <p:cNvGraphicFramePr>
                <a:graphicFrameLocks noGrp="1"/>
              </p:cNvGraphicFramePr>
              <p:nvPr>
                <p:extLst>
                  <p:ext uri="{D42A27DB-BD31-4B8C-83A1-F6EECF244321}">
                    <p14:modId xmlns:p14="http://schemas.microsoft.com/office/powerpoint/2010/main" val="3974626728"/>
                  </p:ext>
                </p:extLst>
              </p:nvPr>
            </p:nvGraphicFramePr>
            <p:xfrm>
              <a:off x="450159" y="1332362"/>
              <a:ext cx="9946304" cy="2671474"/>
            </p:xfrm>
            <a:graphic>
              <a:graphicData uri="http://schemas.openxmlformats.org/drawingml/2006/table">
                <a:tbl>
                  <a:tblPr firstRow="1" bandRow="1">
                    <a:tableStyleId>{073A0DAA-6AF3-43AB-8588-CEC1D06C72B9}</a:tableStyleId>
                  </a:tblPr>
                  <a:tblGrid>
                    <a:gridCol w="720080"/>
                    <a:gridCol w="5193776"/>
                    <a:gridCol w="4032448"/>
                  </a:tblGrid>
                  <a:tr h="420537">
                    <a:tc>
                      <a:txBody>
                        <a:bodyPr/>
                        <a:lstStyle/>
                        <a:p>
                          <a:endParaRPr lang="en-GB" sz="1700" dirty="0">
                            <a:effectLst>
                              <a:outerShdw blurRad="38100" dist="38100" dir="2700000" algn="tl">
                                <a:srgbClr val="000000">
                                  <a:alpha val="43137"/>
                                </a:srgbClr>
                              </a:outerShdw>
                            </a:effectLst>
                            <a:latin typeface="Verdana" pitchFamily="34" charset="0"/>
                          </a:endParaRPr>
                        </a:p>
                      </a:txBody>
                      <a:tcPr marT="45695" marB="45695"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rPr>
                            <a:t>:</a:t>
                          </a:r>
                          <a:endParaRPr lang="en-GB" sz="1700" dirty="0">
                            <a:effectLst>
                              <a:outerShdw blurRad="38100" dist="38100" dir="2700000" algn="tl">
                                <a:srgbClr val="000000">
                                  <a:alpha val="43137"/>
                                </a:srgbClr>
                              </a:outerShdw>
                            </a:effectLst>
                            <a:latin typeface="Verdana" pitchFamily="34" charset="0"/>
                          </a:endParaRPr>
                        </a:p>
                      </a:txBody>
                      <a:tcPr marT="45695" marB="45695"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695" marB="45695" anchor="ctr"/>
                    </a:tc>
                  </a:tr>
                  <a:tr h="2250937">
                    <a:tc>
                      <a:txBody>
                        <a:bodyPr/>
                        <a:lstStyle/>
                        <a:p>
                          <a:pPr algn="ctr">
                            <a:lnSpc>
                              <a:spcPct val="100000"/>
                            </a:lnSpc>
                            <a:buFont typeface="Wingdings" pitchFamily="2" charset="2"/>
                            <a:buNone/>
                          </a:pPr>
                          <a:r>
                            <a:rPr lang="en-GB" sz="2100" b="0" u="none" kern="1200" dirty="0" smtClean="0">
                              <a:solidFill>
                                <a:schemeClr val="dk1"/>
                              </a:solidFill>
                              <a:latin typeface="Arial" pitchFamily="34" charset="0"/>
                              <a:ea typeface="+mn-ea"/>
                              <a:cs typeface="Arial" pitchFamily="34" charset="0"/>
                            </a:rPr>
                            <a:t>G19</a:t>
                          </a:r>
                        </a:p>
                      </a:txBody>
                      <a:tcPr marT="45713" marB="45713">
                        <a:solidFill>
                          <a:srgbClr val="00B050"/>
                        </a:solidFill>
                      </a:tcPr>
                    </a:tc>
                    <a:tc>
                      <a:txBody>
                        <a:bodyPr/>
                        <a:lstStyle/>
                        <a:p>
                          <a:pPr marL="171450" indent="-171450">
                            <a:lnSpc>
                              <a:spcPct val="150000"/>
                            </a:lnSpc>
                            <a:buFont typeface="Wingdings" panose="05000000000000000000" pitchFamily="2" charset="2"/>
                            <a:buChar char="Ø"/>
                          </a:pPr>
                          <a:r>
                            <a:rPr lang="en-GB" sz="1100" b="0" u="none" kern="1200" dirty="0" smtClean="0">
                              <a:solidFill>
                                <a:schemeClr val="dk1"/>
                              </a:solidFill>
                              <a:latin typeface="Arial" pitchFamily="34" charset="0"/>
                              <a:ea typeface="+mn-ea"/>
                              <a:cs typeface="Arial" pitchFamily="34" charset="0"/>
                            </a:rPr>
                            <a:t>Know the formula for Pythagoras’ Theorem  </a:t>
                          </a:r>
                          <a14:m>
                            <m:oMath xmlns:m="http://schemas.openxmlformats.org/officeDocument/2006/math">
                              <m:r>
                                <a:rPr lang="en-GB" sz="1100" b="0" i="1" u="none" kern="1200" dirty="0" smtClean="0">
                                  <a:solidFill>
                                    <a:schemeClr val="dk1"/>
                                  </a:solidFill>
                                  <a:latin typeface="Cambria Math"/>
                                  <a:ea typeface="+mn-ea"/>
                                  <a:cs typeface="Arial" pitchFamily="34" charset="0"/>
                                </a:rPr>
                                <m:t>𝑎</m:t>
                              </m:r>
                              <m:r>
                                <a:rPr lang="en-GB" sz="1100" b="0" i="1" u="none" kern="1200" baseline="30000" dirty="0" smtClean="0">
                                  <a:solidFill>
                                    <a:schemeClr val="dk1"/>
                                  </a:solidFill>
                                  <a:latin typeface="Cambria Math"/>
                                  <a:ea typeface="+mn-ea"/>
                                  <a:cs typeface="Arial" pitchFamily="34" charset="0"/>
                                </a:rPr>
                                <m:t>2</m:t>
                              </m:r>
                              <m:r>
                                <a:rPr lang="en-GB" sz="1100" b="0" i="1" u="none" kern="1200" dirty="0" smtClean="0">
                                  <a:solidFill>
                                    <a:schemeClr val="dk1"/>
                                  </a:solidFill>
                                  <a:latin typeface="Cambria Math"/>
                                  <a:ea typeface="+mn-ea"/>
                                  <a:cs typeface="Arial" pitchFamily="34" charset="0"/>
                                </a:rPr>
                                <m:t> + </m:t>
                              </m:r>
                              <m:r>
                                <a:rPr lang="en-GB" sz="1100" b="0" i="1" u="none" kern="1200" dirty="0" smtClean="0">
                                  <a:solidFill>
                                    <a:schemeClr val="dk1"/>
                                  </a:solidFill>
                                  <a:latin typeface="Cambria Math"/>
                                  <a:ea typeface="+mn-ea"/>
                                  <a:cs typeface="Arial" pitchFamily="34" charset="0"/>
                                </a:rPr>
                                <m:t>𝑏</m:t>
                              </m:r>
                              <m:r>
                                <a:rPr lang="en-GB" sz="1100" b="0" i="1" u="none" kern="1200" baseline="30000" dirty="0" smtClean="0">
                                  <a:solidFill>
                                    <a:schemeClr val="dk1"/>
                                  </a:solidFill>
                                  <a:latin typeface="Cambria Math"/>
                                  <a:ea typeface="+mn-ea"/>
                                  <a:cs typeface="Arial" pitchFamily="34" charset="0"/>
                                </a:rPr>
                                <m:t>2</m:t>
                              </m:r>
                              <m:r>
                                <a:rPr lang="en-GB" sz="1100" b="0" i="1" u="none" kern="1200" dirty="0" smtClean="0">
                                  <a:solidFill>
                                    <a:schemeClr val="dk1"/>
                                  </a:solidFill>
                                  <a:latin typeface="Cambria Math"/>
                                  <a:ea typeface="+mn-ea"/>
                                  <a:cs typeface="Arial" pitchFamily="34" charset="0"/>
                                </a:rPr>
                                <m:t> = </m:t>
                              </m:r>
                              <m:r>
                                <a:rPr lang="en-GB" sz="1100" b="0" i="1" u="none" kern="1200" dirty="0" smtClean="0">
                                  <a:solidFill>
                                    <a:schemeClr val="dk1"/>
                                  </a:solidFill>
                                  <a:latin typeface="Cambria Math"/>
                                  <a:ea typeface="+mn-ea"/>
                                  <a:cs typeface="Arial" pitchFamily="34" charset="0"/>
                                </a:rPr>
                                <m:t>𝑐</m:t>
                              </m:r>
                              <m:r>
                                <a:rPr lang="en-GB" sz="1100" b="0" i="1" u="none" kern="1200" baseline="30000" dirty="0" smtClean="0">
                                  <a:solidFill>
                                    <a:schemeClr val="dk1"/>
                                  </a:solidFill>
                                  <a:latin typeface="Cambria Math"/>
                                  <a:ea typeface="+mn-ea"/>
                                  <a:cs typeface="Arial" pitchFamily="34" charset="0"/>
                                </a:rPr>
                                <m:t>2</m:t>
                              </m:r>
                            </m:oMath>
                          </a14:m>
                          <a:r>
                            <a:rPr lang="en-GB" sz="1100" b="0" u="none" kern="1200" dirty="0" smtClean="0">
                              <a:solidFill>
                                <a:schemeClr val="dk1"/>
                              </a:solidFill>
                              <a:latin typeface="Arial" pitchFamily="34" charset="0"/>
                              <a:ea typeface="+mn-ea"/>
                              <a:cs typeface="Arial" pitchFamily="34" charset="0"/>
                            </a:rPr>
                            <a:t> </a:t>
                          </a:r>
                        </a:p>
                        <a:p>
                          <a:pPr marL="171450" indent="-171450">
                            <a:lnSpc>
                              <a:spcPct val="150000"/>
                            </a:lnSpc>
                            <a:buFont typeface="Wingdings" panose="05000000000000000000" pitchFamily="2" charset="2"/>
                            <a:buChar char="Ø"/>
                          </a:pPr>
                          <a:r>
                            <a:rPr lang="en-GB" sz="1100" b="0" u="none" kern="1200" dirty="0" smtClean="0">
                              <a:solidFill>
                                <a:schemeClr val="dk1"/>
                              </a:solidFill>
                              <a:latin typeface="Arial" pitchFamily="34" charset="0"/>
                              <a:ea typeface="+mn-ea"/>
                              <a:cs typeface="Arial" pitchFamily="34" charset="0"/>
                            </a:rPr>
                            <a:t>Know and use</a:t>
                          </a:r>
                          <a:r>
                            <a:rPr lang="en-GB" sz="1100" b="0" u="none" kern="1200" baseline="0" dirty="0" smtClean="0">
                              <a:solidFill>
                                <a:schemeClr val="dk1"/>
                              </a:solidFill>
                              <a:latin typeface="Arial" panose="020B0604020202020204" pitchFamily="34" charset="0"/>
                              <a:ea typeface="+mn-ea"/>
                              <a:cs typeface="Arial" panose="020B0604020202020204" pitchFamily="34" charset="0"/>
                            </a:rPr>
                            <a:t> the trigonometric ratios </a:t>
                          </a:r>
                        </a:p>
                        <a:p>
                          <a:pPr marL="0" indent="0">
                            <a:lnSpc>
                              <a:spcPct val="150000"/>
                            </a:lnSpc>
                            <a:buFont typeface="Wingdings" panose="05000000000000000000" pitchFamily="2" charset="2"/>
                            <a:buNone/>
                          </a:pPr>
                          <a:r>
                            <a:rPr lang="en-GB" sz="1100" b="0" u="none" kern="1200" baseline="0" dirty="0" smtClean="0">
                              <a:solidFill>
                                <a:schemeClr val="dk1"/>
                              </a:solidFill>
                              <a:latin typeface="Arial" panose="020B0604020202020204" pitchFamily="34" charset="0"/>
                              <a:ea typeface="+mn-ea"/>
                              <a:cs typeface="Arial" panose="020B0604020202020204" pitchFamily="34" charset="0"/>
                            </a:rPr>
                            <a:t> </a:t>
                          </a:r>
                          <a14:m>
                            <m:oMath xmlns:m="http://schemas.openxmlformats.org/officeDocument/2006/math">
                              <m:r>
                                <m:rPr>
                                  <m:sty m:val="p"/>
                                </m:rPr>
                                <a:rPr lang="en-GB" sz="1100" b="0" i="0" u="none" kern="1200" baseline="0" smtClean="0">
                                  <a:solidFill>
                                    <a:schemeClr val="dk1"/>
                                  </a:solidFill>
                                  <a:latin typeface="Cambria Math"/>
                                  <a:ea typeface="+mn-ea"/>
                                  <a:cs typeface="Arial" pitchFamily="34" charset="0"/>
                                </a:rPr>
                                <m:t>sin</m:t>
                              </m:r>
                              <m:r>
                                <a:rPr lang="en-GB" sz="1100" b="0" i="0" u="none" kern="1200" baseline="0" smtClean="0">
                                  <a:solidFill>
                                    <a:schemeClr val="dk1"/>
                                  </a:solidFill>
                                  <a:latin typeface="Cambria Math"/>
                                  <a:ea typeface="+mn-ea"/>
                                  <a:cs typeface="Arial" pitchFamily="34" charset="0"/>
                                </a:rPr>
                                <m:t> </m:t>
                              </m:r>
                              <m:r>
                                <a:rPr lang="en-GB" sz="1100" b="0" i="1" u="none" kern="1200" baseline="0" smtClean="0">
                                  <a:solidFill>
                                    <a:schemeClr val="dk1"/>
                                  </a:solidFill>
                                  <a:latin typeface="Cambria Math"/>
                                  <a:ea typeface="Cambria Math"/>
                                  <a:cs typeface="Arial" pitchFamily="34" charset="0"/>
                                </a:rPr>
                                <m:t>𝜃</m:t>
                              </m:r>
                              <m:r>
                                <a:rPr lang="en-GB" sz="1100" b="0" i="1" u="none" kern="1200" baseline="0" smtClean="0">
                                  <a:solidFill>
                                    <a:schemeClr val="dk1"/>
                                  </a:solidFill>
                                  <a:latin typeface="Cambria Math"/>
                                  <a:ea typeface="Cambria Math"/>
                                  <a:cs typeface="Arial" pitchFamily="34" charset="0"/>
                                </a:rPr>
                                <m:t>=</m:t>
                              </m:r>
                              <m:f>
                                <m:fPr>
                                  <m:ctrlPr>
                                    <a:rPr lang="en-GB" sz="1100" b="0" i="1" u="none" kern="1200" baseline="0" smtClean="0">
                                      <a:solidFill>
                                        <a:schemeClr val="dk1"/>
                                      </a:solidFill>
                                      <a:latin typeface="Cambria Math"/>
                                      <a:ea typeface="Cambria Math"/>
                                      <a:cs typeface="Arial" pitchFamily="34" charset="0"/>
                                    </a:rPr>
                                  </m:ctrlPr>
                                </m:fPr>
                                <m:num>
                                  <m:r>
                                    <a:rPr lang="en-GB" sz="1100" b="0" i="1" u="none" kern="1200" baseline="0" smtClean="0">
                                      <a:solidFill>
                                        <a:schemeClr val="dk1"/>
                                      </a:solidFill>
                                      <a:latin typeface="Cambria Math"/>
                                      <a:ea typeface="Cambria Math"/>
                                      <a:cs typeface="Arial" pitchFamily="34" charset="0"/>
                                    </a:rPr>
                                    <m:t>𝑜𝑝𝑝𝑜𝑠𝑖𝑡𝑒</m:t>
                                  </m:r>
                                </m:num>
                                <m:den>
                                  <m:r>
                                    <a:rPr lang="en-GB" sz="1100" b="0" i="1" u="none" kern="1200" baseline="0" smtClean="0">
                                      <a:solidFill>
                                        <a:schemeClr val="dk1"/>
                                      </a:solidFill>
                                      <a:latin typeface="Cambria Math"/>
                                      <a:ea typeface="Cambria Math"/>
                                      <a:cs typeface="Arial" pitchFamily="34" charset="0"/>
                                    </a:rPr>
                                    <m:t>h𝑦𝑝𝑜𝑡𝑒𝑛𝑢𝑠𝑒</m:t>
                                  </m:r>
                                </m:den>
                              </m:f>
                              <m:r>
                                <a:rPr lang="en-GB" sz="1100" b="0" i="1" u="none" kern="1200" baseline="0" smtClean="0">
                                  <a:solidFill>
                                    <a:schemeClr val="dk1"/>
                                  </a:solidFill>
                                  <a:latin typeface="Cambria Math"/>
                                  <a:ea typeface="Cambria Math"/>
                                  <a:cs typeface="Arial" pitchFamily="34" charset="0"/>
                                </a:rPr>
                                <m:t>, </m:t>
                              </m:r>
                              <m:r>
                                <a:rPr lang="en-GB" sz="1100" b="0" i="1" u="none" kern="1200" baseline="0" smtClean="0">
                                  <a:solidFill>
                                    <a:schemeClr val="dk1"/>
                                  </a:solidFill>
                                  <a:latin typeface="Cambria Math"/>
                                  <a:ea typeface="Cambria Math"/>
                                  <a:cs typeface="Arial" pitchFamily="34" charset="0"/>
                                </a:rPr>
                                <m:t>𝑐𝑜𝑠</m:t>
                              </m:r>
                              <m:r>
                                <a:rPr lang="en-GB" sz="1100" b="0" i="1" u="none" kern="1200" baseline="0" smtClean="0">
                                  <a:solidFill>
                                    <a:schemeClr val="dk1"/>
                                  </a:solidFill>
                                  <a:latin typeface="Cambria Math"/>
                                  <a:ea typeface="Cambria Math"/>
                                  <a:cs typeface="Arial" pitchFamily="34" charset="0"/>
                                </a:rPr>
                                <m:t> </m:t>
                              </m:r>
                              <m:r>
                                <a:rPr lang="en-GB" sz="1100" b="0" i="1" u="none" kern="1200" baseline="0" smtClean="0">
                                  <a:solidFill>
                                    <a:schemeClr val="dk1"/>
                                  </a:solidFill>
                                  <a:latin typeface="Cambria Math"/>
                                  <a:ea typeface="Cambria Math"/>
                                  <a:cs typeface="Arial" pitchFamily="34" charset="0"/>
                                </a:rPr>
                                <m:t>𝜃</m:t>
                              </m:r>
                              <m:r>
                                <a:rPr lang="en-GB" sz="1100" b="0" i="1" u="none" kern="1200" baseline="0" smtClean="0">
                                  <a:solidFill>
                                    <a:schemeClr val="dk1"/>
                                  </a:solidFill>
                                  <a:latin typeface="Cambria Math"/>
                                  <a:ea typeface="Cambria Math"/>
                                  <a:cs typeface="Arial" pitchFamily="34" charset="0"/>
                                </a:rPr>
                                <m:t>= </m:t>
                              </m:r>
                              <m:f>
                                <m:fPr>
                                  <m:ctrlPr>
                                    <a:rPr lang="en-GB" sz="1100" b="0" i="1" u="none" kern="1200" baseline="0" smtClean="0">
                                      <a:solidFill>
                                        <a:schemeClr val="dk1"/>
                                      </a:solidFill>
                                      <a:latin typeface="Cambria Math"/>
                                      <a:ea typeface="Cambria Math"/>
                                      <a:cs typeface="Arial" pitchFamily="34" charset="0"/>
                                    </a:rPr>
                                  </m:ctrlPr>
                                </m:fPr>
                                <m:num>
                                  <m:r>
                                    <a:rPr lang="en-GB" sz="1100" b="0" i="1" u="none" kern="1200" baseline="0" smtClean="0">
                                      <a:solidFill>
                                        <a:schemeClr val="dk1"/>
                                      </a:solidFill>
                                      <a:latin typeface="Cambria Math"/>
                                      <a:ea typeface="Cambria Math"/>
                                      <a:cs typeface="Arial" pitchFamily="34" charset="0"/>
                                    </a:rPr>
                                    <m:t>𝑎𝑑𝑗𝑎𝑐𝑒𝑛𝑡</m:t>
                                  </m:r>
                                </m:num>
                                <m:den>
                                  <m:r>
                                    <a:rPr lang="en-GB" sz="1100" b="0" i="1" u="none" kern="1200" baseline="0" smtClean="0">
                                      <a:solidFill>
                                        <a:schemeClr val="dk1"/>
                                      </a:solidFill>
                                      <a:latin typeface="Cambria Math"/>
                                      <a:ea typeface="Cambria Math"/>
                                      <a:cs typeface="Arial" pitchFamily="34" charset="0"/>
                                    </a:rPr>
                                    <m:t>h𝑦𝑝𝑜𝑡𝑒𝑛𝑢𝑠𝑒</m:t>
                                  </m:r>
                                </m:den>
                              </m:f>
                              <m:r>
                                <a:rPr lang="en-GB" sz="1100" b="0" i="1" u="none" kern="1200" baseline="0" smtClean="0">
                                  <a:solidFill>
                                    <a:schemeClr val="dk1"/>
                                  </a:solidFill>
                                  <a:latin typeface="Cambria Math"/>
                                  <a:ea typeface="Cambria Math"/>
                                  <a:cs typeface="Arial" pitchFamily="34" charset="0"/>
                                </a:rPr>
                                <m:t>, </m:t>
                              </m:r>
                              <m:r>
                                <a:rPr lang="en-GB" sz="1100" b="0" i="1" u="none" kern="1200" baseline="0" smtClean="0">
                                  <a:solidFill>
                                    <a:schemeClr val="dk1"/>
                                  </a:solidFill>
                                  <a:latin typeface="Cambria Math"/>
                                  <a:ea typeface="Cambria Math"/>
                                  <a:cs typeface="Arial" pitchFamily="34" charset="0"/>
                                </a:rPr>
                                <m:t>𝑡𝑎𝑛</m:t>
                              </m:r>
                              <m:r>
                                <a:rPr lang="en-GB" sz="1100" b="0" i="1" u="none" kern="1200" baseline="0" smtClean="0">
                                  <a:solidFill>
                                    <a:schemeClr val="dk1"/>
                                  </a:solidFill>
                                  <a:latin typeface="Cambria Math"/>
                                  <a:ea typeface="Cambria Math"/>
                                  <a:cs typeface="Arial" pitchFamily="34" charset="0"/>
                                </a:rPr>
                                <m:t> </m:t>
                              </m:r>
                              <m:r>
                                <a:rPr lang="en-GB" sz="1100" b="0" i="1" u="none" kern="1200" baseline="0" smtClean="0">
                                  <a:solidFill>
                                    <a:schemeClr val="dk1"/>
                                  </a:solidFill>
                                  <a:latin typeface="Cambria Math"/>
                                  <a:ea typeface="Cambria Math"/>
                                  <a:cs typeface="Arial" pitchFamily="34" charset="0"/>
                                </a:rPr>
                                <m:t>𝜃</m:t>
                              </m:r>
                              <m:r>
                                <a:rPr lang="en-GB" sz="1100" b="0" i="1" u="none" kern="1200" baseline="0" smtClean="0">
                                  <a:solidFill>
                                    <a:schemeClr val="dk1"/>
                                  </a:solidFill>
                                  <a:latin typeface="Cambria Math"/>
                                  <a:ea typeface="Cambria Math"/>
                                  <a:cs typeface="Arial" pitchFamily="34" charset="0"/>
                                </a:rPr>
                                <m:t>= </m:t>
                              </m:r>
                              <m:f>
                                <m:fPr>
                                  <m:ctrlPr>
                                    <a:rPr lang="en-GB" sz="1100" b="0" i="1" u="none" kern="1200" baseline="0" smtClean="0">
                                      <a:solidFill>
                                        <a:schemeClr val="dk1"/>
                                      </a:solidFill>
                                      <a:latin typeface="Cambria Math"/>
                                      <a:ea typeface="Cambria Math"/>
                                      <a:cs typeface="Arial" pitchFamily="34" charset="0"/>
                                    </a:rPr>
                                  </m:ctrlPr>
                                </m:fPr>
                                <m:num>
                                  <m:r>
                                    <a:rPr lang="en-GB" sz="1100" b="0" i="1" u="none" kern="1200" baseline="0" smtClean="0">
                                      <a:solidFill>
                                        <a:schemeClr val="dk1"/>
                                      </a:solidFill>
                                      <a:latin typeface="Cambria Math"/>
                                      <a:ea typeface="Cambria Math"/>
                                      <a:cs typeface="Arial" pitchFamily="34" charset="0"/>
                                    </a:rPr>
                                    <m:t>𝑜𝑝𝑝𝑜𝑠𝑖𝑡𝑒</m:t>
                                  </m:r>
                                </m:num>
                                <m:den>
                                  <m:r>
                                    <a:rPr lang="en-GB" sz="1100" b="0" i="1" u="none" kern="1200" baseline="0" smtClean="0">
                                      <a:solidFill>
                                        <a:schemeClr val="dk1"/>
                                      </a:solidFill>
                                      <a:latin typeface="Cambria Math"/>
                                      <a:ea typeface="Cambria Math"/>
                                      <a:cs typeface="Arial" pitchFamily="34" charset="0"/>
                                    </a:rPr>
                                    <m:t>𝑎𝑑𝑗𝑎𝑐𝑒𝑛𝑡</m:t>
                                  </m:r>
                                </m:den>
                              </m:f>
                              <m:r>
                                <a:rPr lang="en-GB" sz="1100" b="0" i="1" u="none" kern="1200" baseline="0" smtClean="0">
                                  <a:solidFill>
                                    <a:schemeClr val="dk1"/>
                                  </a:solidFill>
                                  <a:latin typeface="Cambria Math"/>
                                  <a:ea typeface="+mn-ea"/>
                                  <a:cs typeface="Arial" pitchFamily="34" charset="0"/>
                                </a:rPr>
                                <m:t> </m:t>
                              </m:r>
                            </m:oMath>
                          </a14:m>
                          <a:endParaRPr lang="en-GB" sz="1100" b="0" u="none" kern="1200" baseline="0" dirty="0" smtClean="0">
                            <a:solidFill>
                              <a:schemeClr val="dk1"/>
                            </a:solidFill>
                            <a:latin typeface="Arial" pitchFamily="34" charset="0"/>
                            <a:ea typeface="+mn-ea"/>
                            <a:cs typeface="Arial" pitchFamily="34" charset="0"/>
                          </a:endParaRPr>
                        </a:p>
                        <a:p>
                          <a:pPr marL="171450" indent="-171450">
                            <a:lnSpc>
                              <a:spcPct val="150000"/>
                            </a:lnSpc>
                            <a:buFont typeface="Wingdings" panose="05000000000000000000" pitchFamily="2" charset="2"/>
                            <a:buChar char="Ø"/>
                          </a:pPr>
                          <a:endParaRPr lang="en-GB" sz="1100" b="0" u="none" kern="1200" baseline="0" dirty="0" smtClean="0">
                            <a:solidFill>
                              <a:schemeClr val="dk1"/>
                            </a:solidFill>
                            <a:latin typeface="Arial" pitchFamily="34" charset="0"/>
                            <a:ea typeface="+mn-ea"/>
                            <a:cs typeface="Arial" pitchFamily="34" charset="0"/>
                          </a:endParaRPr>
                        </a:p>
                        <a:p>
                          <a:pPr marL="171450" indent="-171450">
                            <a:lnSpc>
                              <a:spcPct val="150000"/>
                            </a:lnSpc>
                            <a:buFont typeface="Wingdings" panose="05000000000000000000" pitchFamily="2" charset="2"/>
                            <a:buChar char="Ø"/>
                          </a:pPr>
                          <a:r>
                            <a:rPr lang="en-GB" sz="1100" b="0" u="none" kern="1200" baseline="0" dirty="0" smtClean="0">
                              <a:solidFill>
                                <a:schemeClr val="dk1"/>
                              </a:solidFill>
                              <a:latin typeface="Arial" pitchFamily="34" charset="0"/>
                              <a:ea typeface="+mn-ea"/>
                              <a:cs typeface="Arial" pitchFamily="34" charset="0"/>
                            </a:rPr>
                            <a:t>Apply them to find angles and lengths in right-angled triangles in two-dimensional figures</a:t>
                          </a:r>
                          <a:endParaRPr lang="en-GB" sz="1100" b="0" u="none" kern="1200" dirty="0" smtClean="0">
                            <a:solidFill>
                              <a:schemeClr val="dk1"/>
                            </a:solidFill>
                            <a:latin typeface="Arial" pitchFamily="34" charset="0"/>
                            <a:ea typeface="+mn-ea"/>
                            <a:cs typeface="Arial" pitchFamily="34" charset="0"/>
                          </a:endParaRPr>
                        </a:p>
                        <a:p>
                          <a:pPr marL="171450" indent="-171450">
                            <a:lnSpc>
                              <a:spcPct val="150000"/>
                            </a:lnSpc>
                            <a:buFont typeface="Wingdings" panose="05000000000000000000" pitchFamily="2" charset="2"/>
                            <a:buChar char="Ø"/>
                          </a:pPr>
                          <a:r>
                            <a:rPr lang="en-GB" sz="1100" b="1" dirty="0" smtClean="0">
                              <a:effectLst/>
                              <a:latin typeface="Arial"/>
                              <a:ea typeface="Times New Roman"/>
                            </a:rPr>
                            <a:t>including 3D figures</a:t>
                          </a:r>
                          <a:endParaRPr lang="en-GB" sz="1100" b="1" u="none" kern="1200" baseline="0" dirty="0" smtClean="0">
                            <a:solidFill>
                              <a:schemeClr val="dk1"/>
                            </a:solidFill>
                            <a:latin typeface="Arial" pitchFamily="34" charset="0"/>
                            <a:ea typeface="+mn-ea"/>
                            <a:cs typeface="Arial" pitchFamily="34" charset="0"/>
                          </a:endParaRPr>
                        </a:p>
                        <a:p>
                          <a:pPr marL="171450" indent="-171450">
                            <a:lnSpc>
                              <a:spcPct val="150000"/>
                            </a:lnSpc>
                            <a:buFont typeface="Wingdings" panose="05000000000000000000" pitchFamily="2" charset="2"/>
                            <a:buChar char="Ø"/>
                          </a:pPr>
                          <a:endParaRPr lang="en-GB" sz="1100" b="0" u="none" kern="1200" dirty="0" smtClean="0">
                            <a:solidFill>
                              <a:schemeClr val="dk1"/>
                            </a:solidFill>
                            <a:latin typeface="Arial" pitchFamily="34" charset="0"/>
                            <a:ea typeface="+mn-ea"/>
                            <a:cs typeface="Arial" pitchFamily="34" charset="0"/>
                          </a:endParaRPr>
                        </a:p>
                      </a:txBody>
                      <a:tcPr marT="45713" marB="45713"/>
                    </a:tc>
                    <a:tc>
                      <a:txBody>
                        <a:bodyPr/>
                        <a:lstStyle/>
                        <a:p>
                          <a:pPr>
                            <a:lnSpc>
                              <a:spcPct val="150000"/>
                            </a:lnSpc>
                            <a:buFont typeface="Wingdings" pitchFamily="2" charset="2"/>
                            <a:buChar char="Ø"/>
                          </a:pPr>
                          <a:endParaRPr lang="en-GB" sz="1100" b="0" dirty="0">
                            <a:latin typeface="Arial" panose="020B0604020202020204" pitchFamily="34" charset="0"/>
                            <a:cs typeface="Arial" panose="020B0604020202020204" pitchFamily="34" charset="0"/>
                          </a:endParaRPr>
                        </a:p>
                      </a:txBody>
                      <a:tcPr marT="45713" marB="45713"/>
                    </a:tc>
                  </a:tr>
                </a:tbl>
              </a:graphicData>
            </a:graphic>
          </p:graphicFrame>
        </mc:Choice>
        <mc:Fallback xmlns="">
          <p:graphicFrame>
            <p:nvGraphicFramePr>
              <p:cNvPr id="3" name="Table 2"/>
              <p:cNvGraphicFramePr>
                <a:graphicFrameLocks noGrp="1"/>
              </p:cNvGraphicFramePr>
              <p:nvPr>
                <p:extLst>
                  <p:ext uri="{D42A27DB-BD31-4B8C-83A1-F6EECF244321}">
                    <p14:modId xmlns:p14="http://schemas.microsoft.com/office/powerpoint/2010/main" val="3974626728"/>
                  </p:ext>
                </p:extLst>
              </p:nvPr>
            </p:nvGraphicFramePr>
            <p:xfrm>
              <a:off x="450159" y="1332362"/>
              <a:ext cx="9946304" cy="2671474"/>
            </p:xfrm>
            <a:graphic>
              <a:graphicData uri="http://schemas.openxmlformats.org/drawingml/2006/table">
                <a:tbl>
                  <a:tblPr firstRow="1" bandRow="1">
                    <a:tableStyleId>{073A0DAA-6AF3-43AB-8588-CEC1D06C72B9}</a:tableStyleId>
                  </a:tblPr>
                  <a:tblGrid>
                    <a:gridCol w="720080"/>
                    <a:gridCol w="5193776"/>
                    <a:gridCol w="4032448"/>
                  </a:tblGrid>
                  <a:tr h="420537">
                    <a:tc>
                      <a:txBody>
                        <a:bodyPr/>
                        <a:lstStyle/>
                        <a:p>
                          <a:endParaRPr lang="en-GB" sz="1700" dirty="0">
                            <a:effectLst>
                              <a:outerShdw blurRad="38100" dist="38100" dir="2700000" algn="tl">
                                <a:srgbClr val="000000">
                                  <a:alpha val="43137"/>
                                </a:srgbClr>
                              </a:outerShdw>
                            </a:effectLst>
                            <a:latin typeface="Verdana" pitchFamily="34" charset="0"/>
                          </a:endParaRPr>
                        </a:p>
                      </a:txBody>
                      <a:tcPr marT="45695" marB="45695"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rPr>
                            <a:t>:</a:t>
                          </a:r>
                          <a:endParaRPr lang="en-GB" sz="1700" dirty="0">
                            <a:effectLst>
                              <a:outerShdw blurRad="38100" dist="38100" dir="2700000" algn="tl">
                                <a:srgbClr val="000000">
                                  <a:alpha val="43137"/>
                                </a:srgbClr>
                              </a:outerShdw>
                            </a:effectLst>
                            <a:latin typeface="Verdana" pitchFamily="34" charset="0"/>
                          </a:endParaRPr>
                        </a:p>
                      </a:txBody>
                      <a:tcPr marT="45695" marB="45695"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695" marB="45695" anchor="ctr"/>
                    </a:tc>
                  </a:tr>
                  <a:tr h="2250937">
                    <a:tc>
                      <a:txBody>
                        <a:bodyPr/>
                        <a:lstStyle/>
                        <a:p>
                          <a:pPr algn="ctr">
                            <a:lnSpc>
                              <a:spcPct val="100000"/>
                            </a:lnSpc>
                            <a:buFont typeface="Wingdings" pitchFamily="2" charset="2"/>
                            <a:buNone/>
                          </a:pPr>
                          <a:r>
                            <a:rPr lang="en-GB" sz="2100" b="0" u="none" kern="1200" dirty="0" smtClean="0">
                              <a:solidFill>
                                <a:schemeClr val="dk1"/>
                              </a:solidFill>
                              <a:latin typeface="Arial" pitchFamily="34" charset="0"/>
                              <a:ea typeface="+mn-ea"/>
                              <a:cs typeface="Arial" pitchFamily="34" charset="0"/>
                            </a:rPr>
                            <a:t>G19</a:t>
                          </a:r>
                        </a:p>
                      </a:txBody>
                      <a:tcPr marT="45713" marB="45713">
                        <a:solidFill>
                          <a:srgbClr val="00B050"/>
                        </a:solidFill>
                      </a:tcPr>
                    </a:tc>
                    <a:tc>
                      <a:txBody>
                        <a:bodyPr/>
                        <a:lstStyle/>
                        <a:p>
                          <a:endParaRPr lang="en-US"/>
                        </a:p>
                      </a:txBody>
                      <a:tcPr marT="45713" marB="45713">
                        <a:blipFill rotWithShape="1">
                          <a:blip r:embed="rId2"/>
                          <a:stretch>
                            <a:fillRect l="-13967" t="-18970" r="-77700"/>
                          </a:stretch>
                        </a:blipFill>
                      </a:tcPr>
                    </a:tc>
                    <a:tc>
                      <a:txBody>
                        <a:bodyPr/>
                        <a:lstStyle/>
                        <a:p>
                          <a:pPr>
                            <a:lnSpc>
                              <a:spcPct val="150000"/>
                            </a:lnSpc>
                            <a:buFont typeface="Wingdings" pitchFamily="2" charset="2"/>
                            <a:buChar char="Ø"/>
                          </a:pPr>
                          <a:endParaRPr lang="en-GB" sz="1100" b="0" dirty="0">
                            <a:latin typeface="Arial" panose="020B0604020202020204" pitchFamily="34" charset="0"/>
                            <a:cs typeface="Arial" panose="020B0604020202020204" pitchFamily="34" charset="0"/>
                          </a:endParaRPr>
                        </a:p>
                      </a:txBody>
                      <a:tcPr marT="45713" marB="45713"/>
                    </a:tc>
                  </a:tr>
                </a:tbl>
              </a:graphicData>
            </a:graphic>
          </p:graphicFrame>
        </mc:Fallback>
      </mc:AlternateContent>
      <p:sp>
        <p:nvSpPr>
          <p:cNvPr id="35856" name="TextBox 3"/>
          <p:cNvSpPr txBox="1">
            <a:spLocks noChangeArrowheads="1"/>
          </p:cNvSpPr>
          <p:nvPr/>
        </p:nvSpPr>
        <p:spPr bwMode="auto">
          <a:xfrm>
            <a:off x="306141" y="616467"/>
            <a:ext cx="6200640" cy="369283"/>
          </a:xfrm>
          <a:prstGeom prst="rect">
            <a:avLst/>
          </a:prstGeom>
          <a:noFill/>
          <a:ln w="9525">
            <a:noFill/>
            <a:miter lim="800000"/>
            <a:headEnd/>
            <a:tailEnd/>
          </a:ln>
        </p:spPr>
        <p:txBody>
          <a:bodyPr wrap="none" lIns="91392" tIns="45696" rIns="91392" bIns="45696">
            <a:spAutoFit/>
          </a:bodyPr>
          <a:lstStyle/>
          <a:p>
            <a:r>
              <a:rPr lang="en-GB" sz="1800" b="1" dirty="0">
                <a:latin typeface="Verdana" pitchFamily="34" charset="0"/>
              </a:rPr>
              <a:t>Pythagoras’ Theorem and Basic Trigonometry </a:t>
            </a:r>
          </a:p>
        </p:txBody>
      </p:sp>
      <p:sp>
        <p:nvSpPr>
          <p:cNvPr id="21" name="Right Arrow 20">
            <a:hlinkClick r:id="" action="ppaction://hlinkshowjump?jump=nextslide"/>
          </p:cNvPr>
          <p:cNvSpPr/>
          <p:nvPr/>
        </p:nvSpPr>
        <p:spPr>
          <a:xfrm>
            <a:off x="8132766" y="6853240"/>
            <a:ext cx="1285876" cy="708026"/>
          </a:xfrm>
          <a:prstGeom prst="rightArrow">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a:defRPr/>
            </a:pPr>
            <a:endParaRPr lang="en-GB" dirty="0"/>
          </a:p>
        </p:txBody>
      </p:sp>
      <p:cxnSp>
        <p:nvCxnSpPr>
          <p:cNvPr id="5" name="Straight Connector 4"/>
          <p:cNvCxnSpPr/>
          <p:nvPr/>
        </p:nvCxnSpPr>
        <p:spPr>
          <a:xfrm>
            <a:off x="1242244" y="2844527"/>
            <a:ext cx="345638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168050145"/>
              </p:ext>
            </p:extLst>
          </p:nvPr>
        </p:nvGraphicFramePr>
        <p:xfrm>
          <a:off x="522164" y="1404369"/>
          <a:ext cx="9649072" cy="4042132"/>
        </p:xfrm>
        <a:graphic>
          <a:graphicData uri="http://schemas.openxmlformats.org/drawingml/2006/table">
            <a:tbl>
              <a:tblPr firstRow="1" bandRow="1">
                <a:tableStyleId>{073A0DAA-6AF3-43AB-8588-CEC1D06C72B9}</a:tableStyleId>
              </a:tblPr>
              <a:tblGrid>
                <a:gridCol w="720080"/>
                <a:gridCol w="5040560"/>
                <a:gridCol w="3888432"/>
              </a:tblGrid>
              <a:tr h="350482">
                <a:tc>
                  <a:txBody>
                    <a:bodyPr/>
                    <a:lstStyle/>
                    <a:p>
                      <a:endParaRPr lang="en-GB" sz="1700" dirty="0">
                        <a:effectLst>
                          <a:outerShdw blurRad="38100" dist="38100" dir="2700000" algn="tl">
                            <a:srgbClr val="000000">
                              <a:alpha val="43137"/>
                            </a:srgbClr>
                          </a:outerShdw>
                        </a:effectLst>
                        <a:latin typeface="Verdana" pitchFamily="34" charset="0"/>
                      </a:endParaRPr>
                    </a:p>
                  </a:txBody>
                  <a:tcPr marT="45701" marB="45701"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rPr>
                        <a:t>:</a:t>
                      </a:r>
                      <a:endParaRPr lang="en-GB" sz="1700" dirty="0">
                        <a:effectLst>
                          <a:outerShdw blurRad="38100" dist="38100" dir="2700000" algn="tl">
                            <a:srgbClr val="000000">
                              <a:alpha val="43137"/>
                            </a:srgbClr>
                          </a:outerShdw>
                        </a:effectLst>
                        <a:latin typeface="Verdana" pitchFamily="34" charset="0"/>
                      </a:endParaRPr>
                    </a:p>
                  </a:txBody>
                  <a:tcPr marT="45701" marB="45701"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701" marB="45701" anchor="ctr"/>
                </a:tc>
              </a:tr>
              <a:tr h="2611822">
                <a:tc>
                  <a:txBody>
                    <a:bodyPr/>
                    <a:lstStyle/>
                    <a:p>
                      <a:pPr marL="0" indent="0" algn="ctr">
                        <a:lnSpc>
                          <a:spcPct val="100000"/>
                        </a:lnSpc>
                        <a:buFontTx/>
                        <a:buNone/>
                      </a:pPr>
                      <a:r>
                        <a:rPr lang="en-GB" sz="2100" b="0" kern="1200" baseline="0" dirty="0" smtClean="0">
                          <a:solidFill>
                            <a:schemeClr val="tx1"/>
                          </a:solidFill>
                          <a:latin typeface="Arial" pitchFamily="34" charset="0"/>
                          <a:ea typeface="+mn-ea"/>
                          <a:cs typeface="Arial" pitchFamily="34" charset="0"/>
                        </a:rPr>
                        <a:t>G8</a:t>
                      </a:r>
                    </a:p>
                  </a:txBody>
                  <a:tcPr marT="45701" marB="45701">
                    <a:solidFill>
                      <a:srgbClr val="00B050"/>
                    </a:solidFill>
                  </a:tcPr>
                </a:tc>
                <a:tc>
                  <a:txBody>
                    <a:bodyPr/>
                    <a:lstStyle/>
                    <a:p>
                      <a:pPr marL="171450" indent="-171450">
                        <a:lnSpc>
                          <a:spcPct val="150000"/>
                        </a:lnSpc>
                        <a:buFont typeface="Wingdings" pitchFamily="2" charset="2"/>
                        <a:buChar char="Ø"/>
                      </a:pPr>
                      <a:r>
                        <a:rPr lang="en-GB" sz="1100" b="1" kern="1200" dirty="0" smtClean="0">
                          <a:solidFill>
                            <a:schemeClr val="tx1"/>
                          </a:solidFill>
                          <a:latin typeface="Arial" pitchFamily="34" charset="0"/>
                          <a:ea typeface="+mn-ea"/>
                          <a:cs typeface="Arial" pitchFamily="34" charset="0"/>
                        </a:rPr>
                        <a:t>Apply and prove the standard circle theorems concerning angles, radii, tangents and chords, and use them to prove related results</a:t>
                      </a:r>
                      <a:endParaRPr lang="en-GB" sz="1100" b="1" kern="1200" baseline="0" dirty="0" smtClean="0">
                        <a:solidFill>
                          <a:schemeClr val="tx1"/>
                        </a:solidFill>
                        <a:latin typeface="Arial" pitchFamily="34" charset="0"/>
                        <a:ea typeface="+mn-ea"/>
                        <a:cs typeface="Arial" pitchFamily="34" charset="0"/>
                      </a:endParaRPr>
                    </a:p>
                  </a:txBody>
                  <a:tcPr marT="45701" marB="45701"/>
                </a:tc>
                <a:tc>
                  <a:txBody>
                    <a:bodyPr/>
                    <a:lstStyle/>
                    <a:p>
                      <a:pPr marL="0" indent="0">
                        <a:lnSpc>
                          <a:spcPct val="100000"/>
                        </a:lnSpc>
                        <a:buFont typeface="Wingdings" pitchFamily="2" charset="2"/>
                        <a:buNone/>
                      </a:pPr>
                      <a:r>
                        <a:rPr lang="en-GB" sz="1100" b="0" kern="1200" dirty="0" smtClean="0">
                          <a:solidFill>
                            <a:schemeClr val="tx1"/>
                          </a:solidFill>
                          <a:latin typeface="Arial" pitchFamily="34" charset="0"/>
                          <a:ea typeface="+mn-ea"/>
                          <a:cs typeface="Arial" pitchFamily="34" charset="0"/>
                        </a:rPr>
                        <a:t>Including:</a:t>
                      </a:r>
                    </a:p>
                    <a:p>
                      <a:pPr marL="171450" indent="-171450">
                        <a:lnSpc>
                          <a:spcPct val="100000"/>
                        </a:lnSpc>
                        <a:buFont typeface="Wingdings" pitchFamily="2" charset="2"/>
                        <a:buChar char="Ø"/>
                      </a:pPr>
                      <a:r>
                        <a:rPr lang="en-GB" sz="1100" dirty="0" smtClean="0">
                          <a:effectLst/>
                          <a:latin typeface="Arial"/>
                          <a:ea typeface="HelveticaNeueLTStd-Roman"/>
                        </a:rPr>
                        <a:t>angle subtended by an arc at the centre is equal to twice the angle subtended at any point on the circumference</a:t>
                      </a:r>
                    </a:p>
                    <a:p>
                      <a:pPr marL="171450" indent="-171450">
                        <a:lnSpc>
                          <a:spcPct val="100000"/>
                        </a:lnSpc>
                        <a:buFont typeface="Wingdings" pitchFamily="2" charset="2"/>
                        <a:buChar char="Ø"/>
                      </a:pPr>
                      <a:r>
                        <a:rPr lang="en-GB" sz="1100" dirty="0" smtClean="0">
                          <a:effectLst/>
                          <a:latin typeface="Arial"/>
                          <a:ea typeface="HelveticaNeueLTStd-Roman"/>
                        </a:rPr>
                        <a:t>angle subtended at the circumference by a semicircle is 90° </a:t>
                      </a:r>
                    </a:p>
                    <a:p>
                      <a:pPr marL="171450" indent="-171450">
                        <a:lnSpc>
                          <a:spcPct val="100000"/>
                        </a:lnSpc>
                        <a:buFont typeface="Wingdings" pitchFamily="2" charset="2"/>
                        <a:buChar char="Ø"/>
                      </a:pPr>
                      <a:r>
                        <a:rPr lang="en-GB" sz="1100" dirty="0" smtClean="0">
                          <a:effectLst/>
                          <a:latin typeface="Arial"/>
                          <a:ea typeface="HelveticaNeueLTStd-Roman"/>
                        </a:rPr>
                        <a:t>angles in the same segment are equal</a:t>
                      </a:r>
                    </a:p>
                    <a:p>
                      <a:pPr marL="171450" indent="-171450">
                        <a:lnSpc>
                          <a:spcPct val="100000"/>
                        </a:lnSpc>
                        <a:buFont typeface="Wingdings" pitchFamily="2" charset="2"/>
                        <a:buChar char="Ø"/>
                      </a:pPr>
                      <a:r>
                        <a:rPr lang="en-GB" sz="1100" dirty="0" smtClean="0">
                          <a:effectLst/>
                          <a:latin typeface="Arial"/>
                          <a:ea typeface="HelveticaNeueLTStd-Roman"/>
                        </a:rPr>
                        <a:t>opposite angles in a cyclic quadrilateral sum to 180°</a:t>
                      </a:r>
                    </a:p>
                    <a:p>
                      <a:pPr marL="171450" indent="-171450">
                        <a:lnSpc>
                          <a:spcPct val="100000"/>
                        </a:lnSpc>
                        <a:buFont typeface="Wingdings" pitchFamily="2" charset="2"/>
                        <a:buChar char="Ø"/>
                      </a:pPr>
                      <a:r>
                        <a:rPr lang="en-GB" sz="1100" dirty="0" smtClean="0">
                          <a:effectLst/>
                          <a:latin typeface="Arial"/>
                          <a:ea typeface="HelveticaNeueLTStd-Roman"/>
                        </a:rPr>
                        <a:t>tangent at any point on a circle is perpendicular to the radius at that point</a:t>
                      </a:r>
                    </a:p>
                    <a:p>
                      <a:pPr marL="171450" indent="-171450">
                        <a:lnSpc>
                          <a:spcPct val="100000"/>
                        </a:lnSpc>
                        <a:buFont typeface="Wingdings" pitchFamily="2" charset="2"/>
                        <a:buChar char="Ø"/>
                      </a:pPr>
                      <a:r>
                        <a:rPr lang="en-GB" sz="1100" dirty="0" smtClean="0">
                          <a:effectLst/>
                          <a:latin typeface="Arial"/>
                          <a:ea typeface="HelveticaNeueLTStd-Roman"/>
                        </a:rPr>
                        <a:t>tangents from an external point are equal in length </a:t>
                      </a:r>
                    </a:p>
                    <a:p>
                      <a:pPr marL="171450" indent="-171450">
                        <a:lnSpc>
                          <a:spcPct val="100000"/>
                        </a:lnSpc>
                        <a:buFont typeface="Wingdings" pitchFamily="2" charset="2"/>
                        <a:buChar char="Ø"/>
                      </a:pPr>
                      <a:r>
                        <a:rPr lang="en-GB" sz="1100" dirty="0" smtClean="0">
                          <a:effectLst/>
                          <a:latin typeface="Arial"/>
                          <a:ea typeface="HelveticaNeueLTStd-Roman"/>
                        </a:rPr>
                        <a:t>the perpendicular from the centre to a chord bisects the chord</a:t>
                      </a:r>
                    </a:p>
                    <a:p>
                      <a:pPr marL="171450" indent="-171450">
                        <a:lnSpc>
                          <a:spcPct val="100000"/>
                        </a:lnSpc>
                        <a:buFont typeface="Wingdings" pitchFamily="2" charset="2"/>
                        <a:buChar char="Ø"/>
                      </a:pPr>
                      <a:r>
                        <a:rPr lang="en-GB" sz="1100" dirty="0" smtClean="0">
                          <a:effectLst/>
                          <a:latin typeface="Arial"/>
                          <a:ea typeface="HelveticaNeueLTStd-Roman"/>
                        </a:rPr>
                        <a:t>alternate segment theorem</a:t>
                      </a:r>
                    </a:p>
                    <a:p>
                      <a:pPr marL="171450" indent="-171450">
                        <a:lnSpc>
                          <a:spcPct val="100000"/>
                        </a:lnSpc>
                        <a:buFont typeface="Wingdings" pitchFamily="2" charset="2"/>
                        <a:buChar char="Ø"/>
                      </a:pPr>
                      <a:endParaRPr lang="en-GB" sz="1100" b="1" kern="1200" dirty="0" smtClean="0">
                        <a:solidFill>
                          <a:schemeClr val="dk1"/>
                        </a:solidFill>
                        <a:latin typeface="Arial" pitchFamily="34" charset="0"/>
                        <a:ea typeface="+mn-ea"/>
                        <a:cs typeface="Arial" pitchFamily="34" charset="0"/>
                      </a:endParaRPr>
                    </a:p>
                  </a:txBody>
                  <a:tcPr marT="45701" marB="45701"/>
                </a:tc>
              </a:tr>
              <a:tr h="1079828">
                <a:tc>
                  <a:txBody>
                    <a:bodyPr/>
                    <a:lstStyle/>
                    <a:p>
                      <a:pPr marL="0" indent="0" algn="ctr">
                        <a:lnSpc>
                          <a:spcPct val="100000"/>
                        </a:lnSpc>
                        <a:buFontTx/>
                        <a:buNone/>
                      </a:pPr>
                      <a:r>
                        <a:rPr lang="en-GB" sz="2100" b="0" kern="1200" baseline="0" dirty="0" smtClean="0">
                          <a:solidFill>
                            <a:schemeClr val="tx1"/>
                          </a:solidFill>
                          <a:latin typeface="Arial" pitchFamily="34" charset="0"/>
                          <a:ea typeface="+mn-ea"/>
                          <a:cs typeface="Arial" pitchFamily="34" charset="0"/>
                        </a:rPr>
                        <a:t>G9</a:t>
                      </a:r>
                    </a:p>
                  </a:txBody>
                  <a:tcPr marT="45701" marB="45701">
                    <a:solidFill>
                      <a:srgbClr val="00B050"/>
                    </a:solidFill>
                  </a:tcPr>
                </a:tc>
                <a:tc>
                  <a:txBody>
                    <a:bodyPr/>
                    <a:lstStyle/>
                    <a:p>
                      <a:pPr marL="171450" marR="0" indent="-17145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dirty="0" smtClean="0">
                          <a:effectLst/>
                          <a:latin typeface="Arial"/>
                          <a:ea typeface="Times New Roman"/>
                        </a:rPr>
                        <a:t>geometrical reasoning and proof: use standard theorems to justify results in geometric contexts</a:t>
                      </a:r>
                      <a:endParaRPr lang="en-GB" sz="1100" b="0" u="sng" kern="1200" dirty="0" smtClean="0">
                        <a:solidFill>
                          <a:schemeClr val="dk1"/>
                        </a:solidFill>
                        <a:latin typeface="Arial" pitchFamily="34" charset="0"/>
                        <a:ea typeface="+mn-ea"/>
                        <a:cs typeface="Arial" pitchFamily="34" charset="0"/>
                      </a:endParaRPr>
                    </a:p>
                    <a:p>
                      <a:pPr marL="0" indent="0">
                        <a:lnSpc>
                          <a:spcPct val="150000"/>
                        </a:lnSpc>
                        <a:buFont typeface="Wingdings" pitchFamily="2" charset="2"/>
                        <a:buNone/>
                      </a:pPr>
                      <a:endParaRPr lang="en-GB" sz="1100" b="1" kern="1200" baseline="0" dirty="0" smtClean="0">
                        <a:solidFill>
                          <a:schemeClr val="tx1"/>
                        </a:solidFill>
                        <a:latin typeface="Arial" pitchFamily="34" charset="0"/>
                        <a:ea typeface="+mn-ea"/>
                        <a:cs typeface="Arial" pitchFamily="34" charset="0"/>
                      </a:endParaRPr>
                    </a:p>
                  </a:txBody>
                  <a:tcPr marT="45701" marB="45701"/>
                </a:tc>
                <a:tc>
                  <a:txBody>
                    <a:bodyPr/>
                    <a:lstStyle/>
                    <a:p>
                      <a:pPr>
                        <a:lnSpc>
                          <a:spcPct val="150000"/>
                        </a:lnSpc>
                        <a:buFont typeface="Wingdings" pitchFamily="2" charset="2"/>
                        <a:buNone/>
                      </a:pPr>
                      <a:endParaRPr lang="en-GB" sz="1100" b="1" kern="1200" dirty="0" smtClean="0">
                        <a:solidFill>
                          <a:schemeClr val="dk1"/>
                        </a:solidFill>
                        <a:latin typeface="Arial" pitchFamily="34" charset="0"/>
                        <a:ea typeface="+mn-ea"/>
                        <a:cs typeface="Arial" pitchFamily="34" charset="0"/>
                      </a:endParaRPr>
                    </a:p>
                  </a:txBody>
                  <a:tcPr marT="45701" marB="45701"/>
                </a:tc>
              </a:tr>
            </a:tbl>
          </a:graphicData>
        </a:graphic>
      </p:graphicFrame>
      <p:sp>
        <p:nvSpPr>
          <p:cNvPr id="38931" name="TextBox 3"/>
          <p:cNvSpPr txBox="1">
            <a:spLocks noChangeArrowheads="1"/>
          </p:cNvSpPr>
          <p:nvPr/>
        </p:nvSpPr>
        <p:spPr bwMode="auto">
          <a:xfrm>
            <a:off x="306140" y="616466"/>
            <a:ext cx="2355132" cy="369332"/>
          </a:xfrm>
          <a:prstGeom prst="rect">
            <a:avLst/>
          </a:prstGeom>
          <a:noFill/>
          <a:ln w="9525">
            <a:noFill/>
            <a:miter lim="800000"/>
            <a:headEnd/>
            <a:tailEnd/>
          </a:ln>
        </p:spPr>
        <p:txBody>
          <a:bodyPr wrap="none" lIns="91392" tIns="45696" rIns="91392" bIns="45696">
            <a:spAutoFit/>
          </a:bodyPr>
          <a:lstStyle/>
          <a:p>
            <a:r>
              <a:rPr lang="en-GB" sz="1800" b="1" dirty="0">
                <a:solidFill>
                  <a:prstClr val="black"/>
                </a:solidFill>
                <a:latin typeface="Verdana" pitchFamily="34" charset="0"/>
              </a:rPr>
              <a:t>Circle Theorems</a:t>
            </a:r>
          </a:p>
        </p:txBody>
      </p:sp>
      <p:sp>
        <p:nvSpPr>
          <p:cNvPr id="4" name="Rectangle 3"/>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1012947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089632919"/>
              </p:ext>
            </p:extLst>
          </p:nvPr>
        </p:nvGraphicFramePr>
        <p:xfrm>
          <a:off x="430530" y="1332359"/>
          <a:ext cx="9740707" cy="3147832"/>
        </p:xfrm>
        <a:graphic>
          <a:graphicData uri="http://schemas.openxmlformats.org/drawingml/2006/table">
            <a:tbl>
              <a:tblPr firstRow="1" bandRow="1">
                <a:tableStyleId>{073A0DAA-6AF3-43AB-8588-CEC1D06C72B9}</a:tableStyleId>
              </a:tblPr>
              <a:tblGrid>
                <a:gridCol w="667699"/>
                <a:gridCol w="5184576"/>
                <a:gridCol w="3888432"/>
              </a:tblGrid>
              <a:tr h="420796">
                <a:tc>
                  <a:txBody>
                    <a:bodyPr/>
                    <a:lstStyle/>
                    <a:p>
                      <a:endParaRPr lang="en-GB" sz="1700" dirty="0">
                        <a:effectLst>
                          <a:outerShdw blurRad="38100" dist="38100" dir="2700000" algn="tl">
                            <a:srgbClr val="000000">
                              <a:alpha val="43137"/>
                            </a:srgbClr>
                          </a:outerShdw>
                        </a:effectLst>
                        <a:latin typeface="Verdana" pitchFamily="34" charset="0"/>
                      </a:endParaRPr>
                    </a:p>
                  </a:txBody>
                  <a:tcPr marT="45724" marB="45724"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rPr>
                        <a:t>:</a:t>
                      </a:r>
                      <a:endParaRPr lang="en-GB" sz="1700" dirty="0">
                        <a:effectLst>
                          <a:outerShdw blurRad="38100" dist="38100" dir="2700000" algn="tl">
                            <a:srgbClr val="000000">
                              <a:alpha val="43137"/>
                            </a:srgbClr>
                          </a:outerShdw>
                        </a:effectLst>
                        <a:latin typeface="Verdana" pitchFamily="34" charset="0"/>
                      </a:endParaRPr>
                    </a:p>
                  </a:txBody>
                  <a:tcPr marT="45724" marB="45724"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724" marB="45724" anchor="ctr"/>
                </a:tc>
              </a:tr>
              <a:tr h="1009467">
                <a:tc>
                  <a:txBody>
                    <a:bodyPr/>
                    <a:lstStyle/>
                    <a:p>
                      <a:pPr algn="ctr">
                        <a:lnSpc>
                          <a:spcPct val="100000"/>
                        </a:lnSpc>
                        <a:buFont typeface="Wingdings" pitchFamily="2" charset="2"/>
                        <a:buNone/>
                      </a:pPr>
                      <a:r>
                        <a:rPr lang="en-GB" sz="2100" b="0" kern="1200" dirty="0" smtClean="0">
                          <a:solidFill>
                            <a:schemeClr val="dk1"/>
                          </a:solidFill>
                          <a:latin typeface="Arial" panose="020B0604020202020204" pitchFamily="34" charset="0"/>
                          <a:ea typeface="+mn-ea"/>
                          <a:cs typeface="Arial" panose="020B0604020202020204" pitchFamily="34" charset="0"/>
                        </a:rPr>
                        <a:t>A20</a:t>
                      </a:r>
                    </a:p>
                  </a:txBody>
                  <a:tcPr marT="45724" marB="45724">
                    <a:solidFill>
                      <a:srgbClr val="FF0000"/>
                    </a:solidFill>
                  </a:tcPr>
                </a:tc>
                <a:tc>
                  <a:txBody>
                    <a:bodyPr/>
                    <a:lstStyle/>
                    <a:p>
                      <a:pPr marL="171450" indent="-171450">
                        <a:spcBef>
                          <a:spcPts val="200"/>
                        </a:spcBef>
                        <a:spcAft>
                          <a:spcPts val="200"/>
                        </a:spcAft>
                        <a:buFont typeface="Wingdings" panose="05000000000000000000" pitchFamily="2" charset="2"/>
                        <a:buChar char="Ø"/>
                      </a:pPr>
                      <a:r>
                        <a:rPr lang="en-GB" sz="1100" dirty="0" smtClean="0">
                          <a:effectLst/>
                          <a:latin typeface="Arial"/>
                          <a:ea typeface="HelveticaNeueLTStd-Roman"/>
                        </a:rPr>
                        <a:t>solve quadratic equations algebraically by factorising</a:t>
                      </a:r>
                    </a:p>
                    <a:p>
                      <a:pPr marL="171450" indent="-171450">
                        <a:spcBef>
                          <a:spcPts val="200"/>
                        </a:spcBef>
                        <a:spcAft>
                          <a:spcPts val="200"/>
                        </a:spcAft>
                        <a:buFont typeface="Wingdings" panose="05000000000000000000" pitchFamily="2" charset="2"/>
                        <a:buChar char="Ø"/>
                      </a:pPr>
                      <a:r>
                        <a:rPr lang="en-GB" sz="1100" dirty="0" smtClean="0">
                          <a:effectLst/>
                          <a:latin typeface="Arial"/>
                          <a:ea typeface="HelveticaNeueLTStd-Roman"/>
                        </a:rPr>
                        <a:t>find approximate solutions using a graph</a:t>
                      </a:r>
                    </a:p>
                    <a:p>
                      <a:pPr marL="171450" indent="-171450">
                        <a:spcBef>
                          <a:spcPts val="200"/>
                        </a:spcBef>
                        <a:spcAft>
                          <a:spcPts val="200"/>
                        </a:spcAft>
                        <a:buFont typeface="Wingdings" panose="05000000000000000000" pitchFamily="2" charset="2"/>
                        <a:buChar char="Ø"/>
                      </a:pPr>
                      <a:r>
                        <a:rPr lang="en-GB" sz="1100" b="1" dirty="0" smtClean="0">
                          <a:effectLst/>
                          <a:latin typeface="Arial"/>
                          <a:ea typeface="HelveticaNeueLTStd-Roman"/>
                        </a:rPr>
                        <a:t>including completing the square and by using the quadratic formula</a:t>
                      </a:r>
                      <a:endParaRPr lang="en-GB" sz="1100" b="1" u="sng" kern="1200" dirty="0" smtClean="0">
                        <a:solidFill>
                          <a:schemeClr val="dk1"/>
                        </a:solidFill>
                        <a:latin typeface="Times New Roman" pitchFamily="18" charset="0"/>
                        <a:ea typeface="+mn-ea"/>
                        <a:cs typeface="Times New Roman" pitchFamily="18" charset="0"/>
                      </a:endParaRPr>
                    </a:p>
                  </a:txBody>
                  <a:tcPr marT="45724" marB="45724"/>
                </a:tc>
                <a:tc>
                  <a:txBody>
                    <a:bodyPr/>
                    <a:lstStyle/>
                    <a:p>
                      <a:pPr marL="171450" indent="-171450">
                        <a:lnSpc>
                          <a:spcPct val="150000"/>
                        </a:lnSpc>
                        <a:buFont typeface="Wingdings" panose="05000000000000000000" pitchFamily="2" charset="2"/>
                        <a:buChar char="Ø"/>
                      </a:pPr>
                      <a:endParaRPr lang="en-GB" sz="1100" b="1" kern="1200" dirty="0" smtClean="0">
                        <a:solidFill>
                          <a:schemeClr val="dk1"/>
                        </a:solidFill>
                        <a:latin typeface="Times New Roman" pitchFamily="18" charset="0"/>
                        <a:ea typeface="+mn-ea"/>
                        <a:cs typeface="Times New Roman" pitchFamily="18" charset="0"/>
                      </a:endParaRPr>
                    </a:p>
                  </a:txBody>
                  <a:tcPr marT="45724" marB="45724"/>
                </a:tc>
              </a:tr>
              <a:tr h="729963">
                <a:tc>
                  <a:txBody>
                    <a:bodyPr/>
                    <a:lstStyle/>
                    <a:p>
                      <a:pPr algn="ctr">
                        <a:lnSpc>
                          <a:spcPct val="100000"/>
                        </a:lnSpc>
                        <a:buFont typeface="Wingdings" pitchFamily="2" charset="2"/>
                        <a:buNone/>
                      </a:pPr>
                      <a:r>
                        <a:rPr lang="en-GB" sz="2100" b="0" u="none" kern="1200" dirty="0" smtClean="0">
                          <a:solidFill>
                            <a:schemeClr val="tx1"/>
                          </a:solidFill>
                          <a:latin typeface="Arial" pitchFamily="34" charset="0"/>
                          <a:ea typeface="+mn-ea"/>
                          <a:cs typeface="Arial" pitchFamily="34" charset="0"/>
                        </a:rPr>
                        <a:t>A12</a:t>
                      </a:r>
                    </a:p>
                  </a:txBody>
                  <a:tcPr marT="45728" marB="45728">
                    <a:solidFill>
                      <a:srgbClr val="FF0000"/>
                    </a:solidFill>
                  </a:tcPr>
                </a:tc>
                <a:tc>
                  <a:txBody>
                    <a:bodyPr/>
                    <a:lstStyle/>
                    <a:p>
                      <a:pPr marL="171450" indent="-171450">
                        <a:spcBef>
                          <a:spcPts val="400"/>
                        </a:spcBef>
                        <a:spcAft>
                          <a:spcPts val="400"/>
                        </a:spcAft>
                        <a:buFont typeface="Wingdings" panose="05000000000000000000" pitchFamily="2" charset="2"/>
                        <a:buChar char="Ø"/>
                      </a:pPr>
                      <a:r>
                        <a:rPr lang="en-GB" sz="1100" b="1" dirty="0" smtClean="0">
                          <a:effectLst/>
                          <a:latin typeface="Arial"/>
                          <a:ea typeface="Arial"/>
                        </a:rPr>
                        <a:t>including exponential functions  </a:t>
                      </a:r>
                      <a:r>
                        <a:rPr lang="en-GB" sz="1200" b="1" i="1" dirty="0" smtClean="0">
                          <a:effectLst/>
                          <a:latin typeface="Times New Roman"/>
                          <a:ea typeface="Arial"/>
                        </a:rPr>
                        <a:t>y = k</a:t>
                      </a:r>
                      <a:r>
                        <a:rPr lang="en-GB" sz="1200" b="1" dirty="0" smtClean="0">
                          <a:effectLst/>
                          <a:latin typeface="Times New Roman"/>
                          <a:ea typeface="Arial"/>
                        </a:rPr>
                        <a:t> </a:t>
                      </a:r>
                      <a:r>
                        <a:rPr lang="en-GB" sz="1200" b="1" i="1" dirty="0" smtClean="0">
                          <a:effectLst/>
                          <a:latin typeface="Times New Roman"/>
                          <a:ea typeface="Arial"/>
                        </a:rPr>
                        <a:t>x</a:t>
                      </a:r>
                      <a:r>
                        <a:rPr lang="en-GB" sz="1400" b="1" dirty="0" smtClean="0">
                          <a:effectLst/>
                          <a:latin typeface="Times New Roman"/>
                          <a:ea typeface="Arial"/>
                        </a:rPr>
                        <a:t> </a:t>
                      </a:r>
                      <a:r>
                        <a:rPr lang="en-GB" sz="1100" b="1" dirty="0" smtClean="0">
                          <a:effectLst/>
                          <a:latin typeface="Arial"/>
                          <a:ea typeface="Arial"/>
                        </a:rPr>
                        <a:t>for positive values of</a:t>
                      </a:r>
                      <a:r>
                        <a:rPr lang="en-GB" sz="1400" b="1" dirty="0" smtClean="0">
                          <a:effectLst/>
                          <a:latin typeface="Times New Roman"/>
                          <a:ea typeface="Arial"/>
                        </a:rPr>
                        <a:t> </a:t>
                      </a:r>
                      <a:r>
                        <a:rPr lang="en-GB" sz="1200" b="1" i="1" dirty="0" smtClean="0">
                          <a:effectLst/>
                          <a:latin typeface="Times New Roman"/>
                          <a:ea typeface="Arial"/>
                        </a:rPr>
                        <a:t>k</a:t>
                      </a:r>
                      <a:r>
                        <a:rPr lang="en-GB" sz="1100" b="1" dirty="0" smtClean="0">
                          <a:effectLst/>
                          <a:latin typeface="Arial"/>
                          <a:ea typeface="Arial"/>
                        </a:rPr>
                        <a:t>,</a:t>
                      </a:r>
                      <a:r>
                        <a:rPr lang="en-GB" sz="1200" b="1" dirty="0" smtClean="0">
                          <a:effectLst/>
                          <a:latin typeface="Times New Roman"/>
                          <a:ea typeface="Arial"/>
                        </a:rPr>
                        <a:t> </a:t>
                      </a:r>
                      <a:r>
                        <a:rPr lang="en-GB" sz="1100" b="1" dirty="0" smtClean="0">
                          <a:effectLst/>
                          <a:latin typeface="Arial"/>
                          <a:ea typeface="Arial"/>
                        </a:rPr>
                        <a:t>and the trigonometric functions (with arguments in degrees) </a:t>
                      </a:r>
                      <a:endParaRPr lang="en-GB" sz="1200" b="1" dirty="0" smtClean="0">
                        <a:effectLst/>
                        <a:latin typeface="Times New Roman"/>
                        <a:ea typeface="Times New Roman"/>
                      </a:endParaRPr>
                    </a:p>
                    <a:p>
                      <a:pPr marL="171450" indent="-171450">
                        <a:buFont typeface="Wingdings" panose="05000000000000000000" pitchFamily="2" charset="2"/>
                        <a:buChar char="Ø"/>
                      </a:pPr>
                      <a:r>
                        <a:rPr lang="en-GB" sz="1200" b="1" i="1" dirty="0" smtClean="0">
                          <a:effectLst/>
                          <a:latin typeface="Times New Roman"/>
                          <a:ea typeface="Arial"/>
                        </a:rPr>
                        <a:t>y</a:t>
                      </a:r>
                      <a:r>
                        <a:rPr lang="en-GB" sz="1200" b="1" dirty="0" smtClean="0">
                          <a:effectLst/>
                          <a:latin typeface="Times New Roman"/>
                          <a:ea typeface="Arial"/>
                        </a:rPr>
                        <a:t> =</a:t>
                      </a:r>
                      <a:r>
                        <a:rPr lang="en-GB" sz="1100" b="1" dirty="0" smtClean="0">
                          <a:effectLst/>
                          <a:latin typeface="Arial"/>
                          <a:ea typeface="Arial"/>
                        </a:rPr>
                        <a:t> sin </a:t>
                      </a:r>
                      <a:r>
                        <a:rPr lang="en-GB" sz="1200" b="1" i="1" dirty="0" smtClean="0">
                          <a:effectLst/>
                          <a:latin typeface="Times New Roman"/>
                          <a:ea typeface="Arial"/>
                        </a:rPr>
                        <a:t>x</a:t>
                      </a:r>
                      <a:r>
                        <a:rPr lang="en-GB" sz="1100" b="1" dirty="0" smtClean="0">
                          <a:effectLst/>
                          <a:latin typeface="Arial"/>
                          <a:ea typeface="Arial"/>
                        </a:rPr>
                        <a:t>, </a:t>
                      </a:r>
                      <a:r>
                        <a:rPr lang="en-GB" sz="1200" b="1" i="1" dirty="0" smtClean="0">
                          <a:effectLst/>
                          <a:latin typeface="Times New Roman"/>
                          <a:ea typeface="Arial"/>
                        </a:rPr>
                        <a:t>y</a:t>
                      </a:r>
                      <a:r>
                        <a:rPr lang="en-GB" sz="1200" b="1" dirty="0" smtClean="0">
                          <a:effectLst/>
                          <a:latin typeface="Times New Roman"/>
                          <a:ea typeface="Arial"/>
                        </a:rPr>
                        <a:t> =</a:t>
                      </a:r>
                      <a:r>
                        <a:rPr lang="en-GB" sz="1100" b="1" dirty="0" smtClean="0">
                          <a:effectLst/>
                          <a:latin typeface="Arial"/>
                          <a:ea typeface="Arial"/>
                        </a:rPr>
                        <a:t> </a:t>
                      </a:r>
                      <a:r>
                        <a:rPr lang="en-GB" sz="1100" b="1" dirty="0" err="1" smtClean="0">
                          <a:effectLst/>
                          <a:latin typeface="Arial"/>
                          <a:ea typeface="Arial"/>
                        </a:rPr>
                        <a:t>cos</a:t>
                      </a:r>
                      <a:r>
                        <a:rPr lang="en-GB" sz="1100" b="1" dirty="0" smtClean="0">
                          <a:effectLst/>
                          <a:latin typeface="Arial"/>
                          <a:ea typeface="Arial"/>
                        </a:rPr>
                        <a:t> </a:t>
                      </a:r>
                      <a:r>
                        <a:rPr lang="en-GB" sz="1200" b="1" i="1" dirty="0" smtClean="0">
                          <a:effectLst/>
                          <a:latin typeface="Times New Roman"/>
                          <a:ea typeface="Arial"/>
                        </a:rPr>
                        <a:t>x</a:t>
                      </a:r>
                      <a:r>
                        <a:rPr lang="en-GB" sz="1100" b="1" dirty="0" smtClean="0">
                          <a:effectLst/>
                          <a:latin typeface="Arial"/>
                          <a:ea typeface="Arial"/>
                        </a:rPr>
                        <a:t> and </a:t>
                      </a:r>
                      <a:r>
                        <a:rPr lang="en-GB" sz="1200" b="1" i="1" dirty="0" smtClean="0">
                          <a:effectLst/>
                          <a:latin typeface="Times New Roman"/>
                          <a:ea typeface="Arial"/>
                        </a:rPr>
                        <a:t>y</a:t>
                      </a:r>
                      <a:r>
                        <a:rPr lang="en-GB" sz="1200" b="1" dirty="0" smtClean="0">
                          <a:effectLst/>
                          <a:latin typeface="Times New Roman"/>
                          <a:ea typeface="Arial"/>
                        </a:rPr>
                        <a:t> =</a:t>
                      </a:r>
                      <a:r>
                        <a:rPr lang="en-GB" sz="1100" b="1" dirty="0" smtClean="0">
                          <a:effectLst/>
                          <a:latin typeface="Arial"/>
                          <a:ea typeface="Arial"/>
                        </a:rPr>
                        <a:t> tan </a:t>
                      </a:r>
                      <a:r>
                        <a:rPr lang="en-GB" sz="1200" b="1" i="1" dirty="0" smtClean="0">
                          <a:effectLst/>
                          <a:latin typeface="Times New Roman"/>
                          <a:ea typeface="Arial"/>
                        </a:rPr>
                        <a:t>x </a:t>
                      </a:r>
                      <a:r>
                        <a:rPr lang="en-GB" sz="1100" b="1" dirty="0" smtClean="0">
                          <a:effectLst/>
                          <a:latin typeface="Arial"/>
                          <a:ea typeface="Arial"/>
                        </a:rPr>
                        <a:t>for angles of any size</a:t>
                      </a:r>
                      <a:endParaRPr lang="en-GB" sz="1100" b="1" kern="1200" baseline="0" dirty="0" smtClean="0">
                        <a:solidFill>
                          <a:schemeClr val="dk1"/>
                        </a:solidFill>
                        <a:latin typeface="Arial" pitchFamily="34" charset="0"/>
                        <a:ea typeface="+mn-ea"/>
                        <a:cs typeface="Arial" pitchFamily="34" charset="0"/>
                      </a:endParaRPr>
                    </a:p>
                  </a:txBody>
                  <a:tcPr marT="45728" marB="45728"/>
                </a:tc>
                <a:tc>
                  <a:txBody>
                    <a:bodyPr/>
                    <a:lstStyle/>
                    <a:p>
                      <a:pPr marL="171450" indent="-171450">
                        <a:lnSpc>
                          <a:spcPct val="150000"/>
                        </a:lnSpc>
                        <a:buFont typeface="Wingdings" panose="05000000000000000000" pitchFamily="2" charset="2"/>
                        <a:buChar char="Ø"/>
                      </a:pPr>
                      <a:endParaRPr lang="en-GB" sz="1100" b="1" kern="1200" dirty="0" smtClean="0">
                        <a:solidFill>
                          <a:schemeClr val="dk1"/>
                        </a:solidFill>
                        <a:latin typeface="Times New Roman" pitchFamily="18" charset="0"/>
                        <a:ea typeface="+mn-ea"/>
                        <a:cs typeface="Times New Roman" pitchFamily="18" charset="0"/>
                      </a:endParaRPr>
                    </a:p>
                  </a:txBody>
                  <a:tcPr marT="45724" marB="45724"/>
                </a:tc>
              </a:tr>
              <a:tr h="987606">
                <a:tc>
                  <a:txBody>
                    <a:bodyPr/>
                    <a:lstStyle/>
                    <a:p>
                      <a:pPr algn="ctr">
                        <a:lnSpc>
                          <a:spcPct val="100000"/>
                        </a:lnSpc>
                        <a:buFont typeface="Wingdings" pitchFamily="2" charset="2"/>
                        <a:buNone/>
                      </a:pPr>
                      <a:r>
                        <a:rPr lang="en-GB" sz="2100" b="0" u="none" kern="1200" dirty="0" smtClean="0">
                          <a:solidFill>
                            <a:schemeClr val="tx1"/>
                          </a:solidFill>
                          <a:latin typeface="Arial" pitchFamily="34" charset="0"/>
                          <a:ea typeface="+mn-ea"/>
                          <a:cs typeface="Arial" pitchFamily="34" charset="0"/>
                        </a:rPr>
                        <a:t>A16</a:t>
                      </a:r>
                    </a:p>
                  </a:txBody>
                  <a:tcPr marT="45728" marB="45728">
                    <a:solidFill>
                      <a:srgbClr val="FF0000"/>
                    </a:solidFill>
                  </a:tcPr>
                </a:tc>
                <a:tc>
                  <a:txBody>
                    <a:bodyPr/>
                    <a:lstStyle/>
                    <a:p>
                      <a:pPr marL="171450" indent="-171450">
                        <a:spcBef>
                          <a:spcPts val="400"/>
                        </a:spcBef>
                        <a:spcAft>
                          <a:spcPts val="400"/>
                        </a:spcAft>
                        <a:buFont typeface="Wingdings" panose="05000000000000000000" pitchFamily="2" charset="2"/>
                        <a:buChar char="Ø"/>
                      </a:pPr>
                      <a:r>
                        <a:rPr lang="en-GB" sz="1100" b="0" dirty="0" smtClean="0">
                          <a:effectLst/>
                          <a:latin typeface="Arial"/>
                          <a:ea typeface="HelveticaNeueLTStd-Roman"/>
                        </a:rPr>
                        <a:t>identify and interpret roots, intercepts and turning points of quadratic functions graphically</a:t>
                      </a:r>
                    </a:p>
                    <a:p>
                      <a:pPr marL="171450" indent="-171450">
                        <a:spcBef>
                          <a:spcPts val="400"/>
                        </a:spcBef>
                        <a:spcAft>
                          <a:spcPts val="400"/>
                        </a:spcAft>
                        <a:buFont typeface="Wingdings" panose="05000000000000000000" pitchFamily="2" charset="2"/>
                        <a:buChar char="Ø"/>
                      </a:pPr>
                      <a:r>
                        <a:rPr lang="en-GB" sz="1100" b="0" dirty="0" smtClean="0">
                          <a:effectLst/>
                          <a:latin typeface="Arial"/>
                          <a:ea typeface="HelveticaNeueLTStd-Roman"/>
                        </a:rPr>
                        <a:t>deduce roots algebraically</a:t>
                      </a:r>
                    </a:p>
                    <a:p>
                      <a:pPr marL="171450" indent="-171450">
                        <a:spcBef>
                          <a:spcPts val="400"/>
                        </a:spcBef>
                        <a:spcAft>
                          <a:spcPts val="400"/>
                        </a:spcAft>
                        <a:buFont typeface="Wingdings" panose="05000000000000000000" pitchFamily="2" charset="2"/>
                        <a:buChar char="Ø"/>
                      </a:pPr>
                      <a:r>
                        <a:rPr lang="en-GB" sz="1100" b="1" dirty="0" smtClean="0">
                          <a:effectLst/>
                          <a:latin typeface="Arial"/>
                          <a:ea typeface="HelveticaNeueLTStd-Roman"/>
                        </a:rPr>
                        <a:t>deduce turning points by completing the square</a:t>
                      </a:r>
                      <a:endParaRPr lang="en-GB" sz="1100" b="1" dirty="0">
                        <a:effectLst/>
                        <a:latin typeface="Times New Roman"/>
                        <a:ea typeface="Times New Roman"/>
                      </a:endParaRPr>
                    </a:p>
                  </a:txBody>
                  <a:tcPr marT="45728" marB="45728"/>
                </a:tc>
                <a:tc>
                  <a:txBody>
                    <a:bodyPr/>
                    <a:lstStyle/>
                    <a:p>
                      <a:pPr marL="171450" indent="-171450">
                        <a:lnSpc>
                          <a:spcPct val="150000"/>
                        </a:lnSpc>
                        <a:buFont typeface="Wingdings" panose="05000000000000000000" pitchFamily="2" charset="2"/>
                        <a:buChar char="Ø"/>
                      </a:pPr>
                      <a:r>
                        <a:rPr lang="en-GB" sz="1100" dirty="0" smtClean="0">
                          <a:effectLst/>
                          <a:latin typeface="Arial"/>
                          <a:ea typeface="Times New Roman"/>
                        </a:rPr>
                        <a:t>including the symmetrical property of a quadratic</a:t>
                      </a:r>
                      <a:endParaRPr lang="en-GB" sz="1100" b="1" kern="1200" dirty="0" smtClean="0">
                        <a:solidFill>
                          <a:schemeClr val="dk1"/>
                        </a:solidFill>
                        <a:latin typeface="Times New Roman" pitchFamily="18" charset="0"/>
                        <a:ea typeface="+mn-ea"/>
                        <a:cs typeface="Times New Roman" pitchFamily="18" charset="0"/>
                      </a:endParaRPr>
                    </a:p>
                  </a:txBody>
                  <a:tcPr marT="45724" marB="45724"/>
                </a:tc>
              </a:tr>
            </a:tbl>
          </a:graphicData>
        </a:graphic>
      </p:graphicFrame>
      <p:sp>
        <p:nvSpPr>
          <p:cNvPr id="48147" name="TextBox 3"/>
          <p:cNvSpPr txBox="1">
            <a:spLocks noChangeArrowheads="1"/>
          </p:cNvSpPr>
          <p:nvPr/>
        </p:nvSpPr>
        <p:spPr bwMode="auto">
          <a:xfrm>
            <a:off x="450852" y="621746"/>
            <a:ext cx="4075058" cy="369283"/>
          </a:xfrm>
          <a:prstGeom prst="rect">
            <a:avLst/>
          </a:prstGeom>
          <a:noFill/>
          <a:ln w="9525">
            <a:noFill/>
            <a:miter lim="800000"/>
            <a:headEnd/>
            <a:tailEnd/>
          </a:ln>
        </p:spPr>
        <p:txBody>
          <a:bodyPr wrap="none" lIns="91392" tIns="45696" rIns="91392" bIns="45696">
            <a:spAutoFit/>
          </a:bodyPr>
          <a:lstStyle/>
          <a:p>
            <a:r>
              <a:rPr lang="en-GB" sz="1800" b="1" dirty="0">
                <a:latin typeface="Verdana" pitchFamily="34" charset="0"/>
              </a:rPr>
              <a:t>Further Equations and Graphs</a:t>
            </a:r>
          </a:p>
        </p:txBody>
      </p:sp>
      <p:sp>
        <p:nvSpPr>
          <p:cNvPr id="48148" name="TextBox 3">
            <a:hlinkClick r:id="rId2" action="ppaction://hlinksldjump"/>
          </p:cNvPr>
          <p:cNvSpPr txBox="1">
            <a:spLocks noChangeArrowheads="1"/>
          </p:cNvSpPr>
          <p:nvPr/>
        </p:nvSpPr>
        <p:spPr bwMode="auto">
          <a:xfrm>
            <a:off x="522291" y="7092952"/>
            <a:ext cx="2160587" cy="415450"/>
          </a:xfrm>
          <a:prstGeom prst="rect">
            <a:avLst/>
          </a:prstGeom>
          <a:noFill/>
          <a:ln w="9525">
            <a:noFill/>
            <a:miter lim="800000"/>
            <a:headEnd/>
            <a:tailEnd/>
          </a:ln>
        </p:spPr>
        <p:txBody>
          <a:bodyPr lIns="91392" tIns="45696" rIns="91392" bIns="45696">
            <a:spAutoFit/>
          </a:bodyPr>
          <a:lstStyle/>
          <a:p>
            <a:endParaRPr lang="en-GB" dirty="0"/>
          </a:p>
        </p:txBody>
      </p:sp>
      <p:sp>
        <p:nvSpPr>
          <p:cNvPr id="5" name="Rectangle 4"/>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94417258"/>
              </p:ext>
            </p:extLst>
          </p:nvPr>
        </p:nvGraphicFramePr>
        <p:xfrm>
          <a:off x="666183" y="1476378"/>
          <a:ext cx="9505058" cy="1295449"/>
        </p:xfrm>
        <a:graphic>
          <a:graphicData uri="http://schemas.openxmlformats.org/drawingml/2006/table">
            <a:tbl>
              <a:tblPr firstRow="1" bandRow="1">
                <a:tableStyleId>{073A0DAA-6AF3-43AB-8588-CEC1D06C72B9}</a:tableStyleId>
              </a:tblPr>
              <a:tblGrid>
                <a:gridCol w="648072"/>
                <a:gridCol w="4896545"/>
                <a:gridCol w="3960441"/>
              </a:tblGrid>
              <a:tr h="420206">
                <a:tc>
                  <a:txBody>
                    <a:bodyPr/>
                    <a:lstStyle/>
                    <a:p>
                      <a:endParaRPr lang="en-GB" sz="1700" b="1" dirty="0">
                        <a:effectLst>
                          <a:outerShdw blurRad="38100" dist="38100" dir="2700000" algn="tl">
                            <a:srgbClr val="000000">
                              <a:alpha val="43137"/>
                            </a:srgbClr>
                          </a:outerShdw>
                        </a:effectLst>
                        <a:latin typeface="Verdana" pitchFamily="34" charset="0"/>
                      </a:endParaRPr>
                    </a:p>
                  </a:txBody>
                  <a:tcPr marT="45660" marB="45660"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b="1" dirty="0" smtClean="0">
                          <a:effectLst>
                            <a:outerShdw blurRad="38100" dist="38100" dir="2700000" algn="tl">
                              <a:srgbClr val="000000">
                                <a:alpha val="43137"/>
                              </a:srgbClr>
                            </a:outerShdw>
                          </a:effectLst>
                        </a:rPr>
                        <a:t>:</a:t>
                      </a:r>
                      <a:endParaRPr lang="en-GB" sz="1700" b="1" dirty="0">
                        <a:effectLst>
                          <a:outerShdw blurRad="38100" dist="38100" dir="2700000" algn="tl">
                            <a:srgbClr val="000000">
                              <a:alpha val="43137"/>
                            </a:srgbClr>
                          </a:outerShdw>
                        </a:effectLst>
                        <a:latin typeface="Verdana" pitchFamily="34" charset="0"/>
                      </a:endParaRPr>
                    </a:p>
                  </a:txBody>
                  <a:tcPr marT="45660" marB="45660"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660" marB="45660" anchor="ctr"/>
                </a:tc>
              </a:tr>
              <a:tr h="875243">
                <a:tc>
                  <a:txBody>
                    <a:bodyPr/>
                    <a:lstStyle/>
                    <a:p>
                      <a:pPr algn="ctr">
                        <a:lnSpc>
                          <a:spcPct val="100000"/>
                        </a:lnSpc>
                        <a:buFont typeface="Wingdings" pitchFamily="2" charset="2"/>
                        <a:buNone/>
                      </a:pPr>
                      <a:r>
                        <a:rPr lang="en-GB" sz="2100" b="0" dirty="0" smtClean="0">
                          <a:solidFill>
                            <a:schemeClr val="tx1"/>
                          </a:solidFill>
                          <a:latin typeface="Arial" pitchFamily="34" charset="0"/>
                          <a:cs typeface="Arial" pitchFamily="34" charset="0"/>
                        </a:rPr>
                        <a:t>A7</a:t>
                      </a:r>
                    </a:p>
                  </a:txBody>
                  <a:tcPr marT="45660" marB="45660">
                    <a:solidFill>
                      <a:srgbClr val="FF0000"/>
                    </a:solidFill>
                  </a:tcPr>
                </a:tc>
                <a:tc>
                  <a:txBody>
                    <a:bodyPr/>
                    <a:lstStyle/>
                    <a:p>
                      <a:pPr marL="171450" indent="-171450">
                        <a:lnSpc>
                          <a:spcPct val="150000"/>
                        </a:lnSpc>
                        <a:buFont typeface="Wingdings" pitchFamily="2" charset="2"/>
                        <a:buChar char="Ø"/>
                      </a:pPr>
                      <a:r>
                        <a:rPr lang="en-GB" sz="1100" b="1" dirty="0" smtClean="0">
                          <a:effectLst/>
                          <a:latin typeface="Arial"/>
                          <a:ea typeface="Times New Roman"/>
                        </a:rPr>
                        <a:t>linear or quadratic algebraic expressions</a:t>
                      </a:r>
                      <a:endParaRPr lang="en-GB" sz="1100" b="1" dirty="0" smtClean="0">
                        <a:solidFill>
                          <a:schemeClr val="tx1"/>
                        </a:solidFill>
                        <a:latin typeface="Arial" pitchFamily="34" charset="0"/>
                        <a:cs typeface="Arial" pitchFamily="34" charset="0"/>
                      </a:endParaRPr>
                    </a:p>
                  </a:txBody>
                  <a:tcPr marT="45660" marB="45660"/>
                </a:tc>
                <a:tc>
                  <a:txBody>
                    <a:bodyPr/>
                    <a:lstStyle/>
                    <a:p>
                      <a:pPr algn="l">
                        <a:buFont typeface="Wingdings" pitchFamily="2" charset="2"/>
                        <a:buNone/>
                      </a:pPr>
                      <a:endParaRPr lang="en-GB" sz="1100" dirty="0">
                        <a:latin typeface="Verdana" pitchFamily="34" charset="0"/>
                      </a:endParaRPr>
                    </a:p>
                  </a:txBody>
                  <a:tcPr marT="45660" marB="45660"/>
                </a:tc>
              </a:tr>
            </a:tbl>
          </a:graphicData>
        </a:graphic>
      </p:graphicFrame>
      <p:sp>
        <p:nvSpPr>
          <p:cNvPr id="57357" name="TextBox 3"/>
          <p:cNvSpPr txBox="1">
            <a:spLocks noChangeArrowheads="1"/>
          </p:cNvSpPr>
          <p:nvPr/>
        </p:nvSpPr>
        <p:spPr bwMode="auto">
          <a:xfrm>
            <a:off x="488952" y="598201"/>
            <a:ext cx="2683651" cy="369283"/>
          </a:xfrm>
          <a:prstGeom prst="rect">
            <a:avLst/>
          </a:prstGeom>
          <a:noFill/>
          <a:ln w="9525">
            <a:noFill/>
            <a:miter lim="800000"/>
            <a:headEnd/>
            <a:tailEnd/>
          </a:ln>
        </p:spPr>
        <p:txBody>
          <a:bodyPr wrap="none" lIns="91392" tIns="45696" rIns="91392" bIns="45696">
            <a:spAutoFit/>
          </a:bodyPr>
          <a:lstStyle/>
          <a:p>
            <a:r>
              <a:rPr lang="en-GB" sz="1800" b="1" dirty="0">
                <a:solidFill>
                  <a:prstClr val="black"/>
                </a:solidFill>
                <a:latin typeface="Verdana" pitchFamily="34" charset="0"/>
              </a:rPr>
              <a:t>Algebraic Fractions</a:t>
            </a:r>
          </a:p>
        </p:txBody>
      </p:sp>
      <p:sp>
        <p:nvSpPr>
          <p:cNvPr id="57358" name="TextBox 3">
            <a:hlinkClick r:id="rId2" action="ppaction://hlinksldjump"/>
          </p:cNvPr>
          <p:cNvSpPr txBox="1">
            <a:spLocks noChangeArrowheads="1"/>
          </p:cNvSpPr>
          <p:nvPr/>
        </p:nvSpPr>
        <p:spPr bwMode="auto">
          <a:xfrm>
            <a:off x="522291" y="7092952"/>
            <a:ext cx="2160587" cy="415450"/>
          </a:xfrm>
          <a:prstGeom prst="rect">
            <a:avLst/>
          </a:prstGeom>
          <a:noFill/>
          <a:ln w="9525">
            <a:noFill/>
            <a:miter lim="800000"/>
            <a:headEnd/>
            <a:tailEnd/>
          </a:ln>
        </p:spPr>
        <p:txBody>
          <a:bodyPr lIns="91392" tIns="45696" rIns="91392" bIns="45696">
            <a:spAutoFit/>
          </a:bodyPr>
          <a:lstStyle/>
          <a:p>
            <a:endParaRPr lang="en-GB" dirty="0">
              <a:solidFill>
                <a:prstClr val="black"/>
              </a:solidFill>
            </a:endParaRPr>
          </a:p>
        </p:txBody>
      </p:sp>
      <p:sp>
        <p:nvSpPr>
          <p:cNvPr id="57359" name="TextBox 4">
            <a:hlinkClick r:id="rId2" action="ppaction://hlinksldjump"/>
          </p:cNvPr>
          <p:cNvSpPr txBox="1">
            <a:spLocks noChangeArrowheads="1"/>
          </p:cNvSpPr>
          <p:nvPr/>
        </p:nvSpPr>
        <p:spPr bwMode="auto">
          <a:xfrm>
            <a:off x="522291" y="7145340"/>
            <a:ext cx="2160587" cy="415450"/>
          </a:xfrm>
          <a:prstGeom prst="rect">
            <a:avLst/>
          </a:prstGeom>
          <a:noFill/>
          <a:ln w="9525">
            <a:noFill/>
            <a:miter lim="800000"/>
            <a:headEnd/>
            <a:tailEnd/>
          </a:ln>
        </p:spPr>
        <p:txBody>
          <a:bodyPr lIns="91392" tIns="45696" rIns="91392" bIns="45696">
            <a:spAutoFit/>
          </a:bodyPr>
          <a:lstStyle/>
          <a:p>
            <a:endParaRPr lang="en-GB" dirty="0">
              <a:solidFill>
                <a:prstClr val="black"/>
              </a:solidFill>
            </a:endParaRPr>
          </a:p>
        </p:txBody>
      </p:sp>
      <p:sp>
        <p:nvSpPr>
          <p:cNvPr id="6" name="Rectangle 5"/>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08657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4" name="Group 47"/>
          <p:cNvGrpSpPr>
            <a:grpSpLocks/>
          </p:cNvGrpSpPr>
          <p:nvPr/>
        </p:nvGrpSpPr>
        <p:grpSpPr bwMode="auto">
          <a:xfrm>
            <a:off x="131763" y="5292725"/>
            <a:ext cx="1035050" cy="673100"/>
            <a:chOff x="131726" y="4784396"/>
            <a:chExt cx="1035087" cy="1181456"/>
          </a:xfrm>
        </p:grpSpPr>
        <p:sp>
          <p:nvSpPr>
            <p:cNvPr id="30" name="Holiday 31"/>
            <p:cNvSpPr/>
            <p:nvPr/>
          </p:nvSpPr>
          <p:spPr>
            <a:xfrm>
              <a:off x="131727" y="4784396"/>
              <a:ext cx="1030323" cy="1181456"/>
            </a:xfrm>
            <a:prstGeom prst="rect">
              <a:avLst/>
            </a:prstGeom>
            <a:solidFill>
              <a:schemeClr val="accent6">
                <a:lumMod val="60000"/>
                <a:lumOff val="40000"/>
                <a:alpha val="63000"/>
              </a:scheme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04299" tIns="52150" rIns="104299" bIns="52150" anchor="ctr"/>
            <a:lstStyle/>
            <a:p>
              <a:pPr algn="ctr">
                <a:defRPr/>
              </a:pPr>
              <a:endParaRPr lang="en-GB" dirty="0"/>
            </a:p>
          </p:txBody>
        </p:sp>
        <p:sp>
          <p:nvSpPr>
            <p:cNvPr id="35" name="Holiday"/>
            <p:cNvSpPr txBox="1"/>
            <p:nvPr/>
          </p:nvSpPr>
          <p:spPr>
            <a:xfrm>
              <a:off x="131726" y="4943225"/>
              <a:ext cx="1035087" cy="412283"/>
            </a:xfrm>
            <a:prstGeom prst="rect">
              <a:avLst/>
            </a:prstGeom>
            <a:noFill/>
          </p:spPr>
          <p:txBody>
            <a:bodyPr lIns="54000" tIns="52150" rIns="104299" bIns="52150">
              <a:spAutoFit/>
            </a:bodyPr>
            <a:lstStyle/>
            <a:p>
              <a:pPr>
                <a:defRPr/>
              </a:pPr>
              <a:r>
                <a:rPr lang="en-GB" sz="800" b="1" dirty="0">
                  <a:solidFill>
                    <a:schemeClr val="tx1">
                      <a:lumMod val="65000"/>
                      <a:lumOff val="35000"/>
                    </a:schemeClr>
                  </a:solidFill>
                  <a:latin typeface="Verdana" pitchFamily="34" charset="0"/>
                </a:rPr>
                <a:t>Holiday</a:t>
              </a:r>
            </a:p>
          </p:txBody>
        </p:sp>
      </p:grpSp>
      <p:grpSp>
        <p:nvGrpSpPr>
          <p:cNvPr id="8195" name="Group 46"/>
          <p:cNvGrpSpPr>
            <a:grpSpLocks/>
          </p:cNvGrpSpPr>
          <p:nvPr/>
        </p:nvGrpSpPr>
        <p:grpSpPr bwMode="auto">
          <a:xfrm>
            <a:off x="1173163" y="5292725"/>
            <a:ext cx="1035050" cy="669925"/>
            <a:chOff x="1173097" y="4780763"/>
            <a:chExt cx="1035087" cy="1181456"/>
          </a:xfrm>
        </p:grpSpPr>
        <p:sp>
          <p:nvSpPr>
            <p:cNvPr id="29" name="Holiday 32"/>
            <p:cNvSpPr/>
            <p:nvPr/>
          </p:nvSpPr>
          <p:spPr>
            <a:xfrm>
              <a:off x="1173098" y="4780763"/>
              <a:ext cx="1030323" cy="1181456"/>
            </a:xfrm>
            <a:prstGeom prst="rect">
              <a:avLst/>
            </a:prstGeom>
            <a:solidFill>
              <a:schemeClr val="accent6">
                <a:lumMod val="60000"/>
                <a:lumOff val="40000"/>
                <a:alpha val="63000"/>
              </a:scheme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04299" tIns="52150" rIns="104299" bIns="52150" anchor="ctr"/>
            <a:lstStyle/>
            <a:p>
              <a:pPr algn="ctr">
                <a:defRPr/>
              </a:pPr>
              <a:endParaRPr lang="en-GB" dirty="0"/>
            </a:p>
          </p:txBody>
        </p:sp>
        <p:sp>
          <p:nvSpPr>
            <p:cNvPr id="36" name="Holiday"/>
            <p:cNvSpPr txBox="1"/>
            <p:nvPr/>
          </p:nvSpPr>
          <p:spPr>
            <a:xfrm>
              <a:off x="1173097" y="4940345"/>
              <a:ext cx="1035087" cy="414238"/>
            </a:xfrm>
            <a:prstGeom prst="rect">
              <a:avLst/>
            </a:prstGeom>
            <a:noFill/>
          </p:spPr>
          <p:txBody>
            <a:bodyPr lIns="54000" tIns="52150" rIns="104299" bIns="52150">
              <a:spAutoFit/>
            </a:bodyPr>
            <a:lstStyle/>
            <a:p>
              <a:pPr>
                <a:defRPr/>
              </a:pPr>
              <a:r>
                <a:rPr lang="en-GB" sz="800" b="1" dirty="0">
                  <a:solidFill>
                    <a:schemeClr val="tx1">
                      <a:lumMod val="65000"/>
                      <a:lumOff val="35000"/>
                    </a:schemeClr>
                  </a:solidFill>
                  <a:latin typeface="Verdana" pitchFamily="34" charset="0"/>
                </a:rPr>
                <a:t>Holiday</a:t>
              </a:r>
            </a:p>
          </p:txBody>
        </p:sp>
      </p:grpSp>
      <p:grpSp>
        <p:nvGrpSpPr>
          <p:cNvPr id="8196" name="Group 44"/>
          <p:cNvGrpSpPr>
            <a:grpSpLocks/>
          </p:cNvGrpSpPr>
          <p:nvPr/>
        </p:nvGrpSpPr>
        <p:grpSpPr bwMode="auto">
          <a:xfrm>
            <a:off x="3251203" y="4109062"/>
            <a:ext cx="1039813" cy="672488"/>
            <a:chOff x="3251190" y="3585369"/>
            <a:chExt cx="1039842" cy="1194960"/>
          </a:xfrm>
        </p:grpSpPr>
        <p:sp>
          <p:nvSpPr>
            <p:cNvPr id="31" name="Holiday 24"/>
            <p:cNvSpPr/>
            <p:nvPr/>
          </p:nvSpPr>
          <p:spPr>
            <a:xfrm>
              <a:off x="3260709" y="3585369"/>
              <a:ext cx="1030323" cy="1194960"/>
            </a:xfrm>
            <a:prstGeom prst="rect">
              <a:avLst/>
            </a:prstGeom>
            <a:solidFill>
              <a:schemeClr val="accent6">
                <a:lumMod val="60000"/>
                <a:lumOff val="40000"/>
                <a:alpha val="63000"/>
              </a:scheme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04299" tIns="52150" rIns="104299" bIns="52150" anchor="ctr"/>
            <a:lstStyle/>
            <a:p>
              <a:pPr algn="ctr">
                <a:defRPr/>
              </a:pPr>
              <a:endParaRPr lang="en-GB" dirty="0"/>
            </a:p>
          </p:txBody>
        </p:sp>
        <p:sp>
          <p:nvSpPr>
            <p:cNvPr id="37" name="Holiday"/>
            <p:cNvSpPr txBox="1"/>
            <p:nvPr/>
          </p:nvSpPr>
          <p:spPr>
            <a:xfrm>
              <a:off x="3251190" y="3753035"/>
              <a:ext cx="1035079" cy="393778"/>
            </a:xfrm>
            <a:prstGeom prst="rect">
              <a:avLst/>
            </a:prstGeom>
            <a:noFill/>
          </p:spPr>
          <p:txBody>
            <a:bodyPr lIns="54000" tIns="52150" rIns="104299" bIns="52150">
              <a:spAutoFit/>
            </a:bodyPr>
            <a:lstStyle/>
            <a:p>
              <a:pPr>
                <a:defRPr/>
              </a:pPr>
              <a:r>
                <a:rPr lang="en-GB" sz="800" b="1" dirty="0">
                  <a:solidFill>
                    <a:schemeClr val="tx1">
                      <a:lumMod val="65000"/>
                      <a:lumOff val="35000"/>
                    </a:schemeClr>
                  </a:solidFill>
                  <a:latin typeface="Verdana" pitchFamily="34" charset="0"/>
                </a:rPr>
                <a:t>Holiday</a:t>
              </a:r>
            </a:p>
          </p:txBody>
        </p:sp>
      </p:grpSp>
      <p:grpSp>
        <p:nvGrpSpPr>
          <p:cNvPr id="8197" name="Group 45"/>
          <p:cNvGrpSpPr>
            <a:grpSpLocks/>
          </p:cNvGrpSpPr>
          <p:nvPr/>
        </p:nvGrpSpPr>
        <p:grpSpPr bwMode="auto">
          <a:xfrm>
            <a:off x="7437437" y="5292725"/>
            <a:ext cx="1035050" cy="674688"/>
            <a:chOff x="7437451" y="4785175"/>
            <a:chExt cx="1035087" cy="1181456"/>
          </a:xfrm>
        </p:grpSpPr>
        <p:sp>
          <p:nvSpPr>
            <p:cNvPr id="28" name="Holiday 38"/>
            <p:cNvSpPr/>
            <p:nvPr/>
          </p:nvSpPr>
          <p:spPr>
            <a:xfrm>
              <a:off x="7440611" y="4785175"/>
              <a:ext cx="1030323" cy="1181456"/>
            </a:xfrm>
            <a:prstGeom prst="rect">
              <a:avLst/>
            </a:prstGeom>
            <a:solidFill>
              <a:schemeClr val="accent6">
                <a:lumMod val="60000"/>
                <a:lumOff val="40000"/>
                <a:alpha val="63000"/>
              </a:scheme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04299" tIns="52150" rIns="104299" bIns="52150" anchor="ctr"/>
            <a:lstStyle/>
            <a:p>
              <a:pPr algn="ctr">
                <a:defRPr/>
              </a:pPr>
              <a:endParaRPr lang="en-GB" dirty="0"/>
            </a:p>
          </p:txBody>
        </p:sp>
        <p:sp>
          <p:nvSpPr>
            <p:cNvPr id="38" name="Holiday"/>
            <p:cNvSpPr txBox="1"/>
            <p:nvPr/>
          </p:nvSpPr>
          <p:spPr>
            <a:xfrm>
              <a:off x="7437451" y="4938070"/>
              <a:ext cx="1035087" cy="411312"/>
            </a:xfrm>
            <a:prstGeom prst="rect">
              <a:avLst/>
            </a:prstGeom>
            <a:noFill/>
          </p:spPr>
          <p:txBody>
            <a:bodyPr lIns="54000" tIns="52150" rIns="104299" bIns="52150">
              <a:spAutoFit/>
            </a:bodyPr>
            <a:lstStyle/>
            <a:p>
              <a:pPr>
                <a:defRPr/>
              </a:pPr>
              <a:r>
                <a:rPr lang="en-GB" sz="800" b="1" dirty="0">
                  <a:solidFill>
                    <a:schemeClr val="tx1">
                      <a:lumMod val="65000"/>
                      <a:lumOff val="35000"/>
                    </a:schemeClr>
                  </a:solidFill>
                  <a:latin typeface="Verdana" pitchFamily="34" charset="0"/>
                </a:rPr>
                <a:t>Holiday</a:t>
              </a:r>
            </a:p>
          </p:txBody>
        </p:sp>
      </p:grpSp>
      <p:grpSp>
        <p:nvGrpSpPr>
          <p:cNvPr id="8198" name="Group 42"/>
          <p:cNvGrpSpPr>
            <a:grpSpLocks/>
          </p:cNvGrpSpPr>
          <p:nvPr/>
        </p:nvGrpSpPr>
        <p:grpSpPr bwMode="auto">
          <a:xfrm>
            <a:off x="6384929" y="2916238"/>
            <a:ext cx="1039813" cy="650875"/>
            <a:chOff x="6384936" y="2385212"/>
            <a:chExt cx="1039842" cy="1181456"/>
          </a:xfrm>
        </p:grpSpPr>
        <p:sp>
          <p:nvSpPr>
            <p:cNvPr id="32" name="Holiday 17"/>
            <p:cNvSpPr/>
            <p:nvPr/>
          </p:nvSpPr>
          <p:spPr>
            <a:xfrm>
              <a:off x="6394455" y="2385212"/>
              <a:ext cx="1030323" cy="1181456"/>
            </a:xfrm>
            <a:prstGeom prst="rect">
              <a:avLst/>
            </a:prstGeom>
            <a:solidFill>
              <a:schemeClr val="accent6">
                <a:lumMod val="60000"/>
                <a:lumOff val="40000"/>
                <a:alpha val="63000"/>
              </a:scheme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04299" tIns="52150" rIns="104299" bIns="52150" anchor="ctr"/>
            <a:lstStyle/>
            <a:p>
              <a:pPr algn="ctr">
                <a:defRPr/>
              </a:pPr>
              <a:endParaRPr lang="en-GB" dirty="0"/>
            </a:p>
          </p:txBody>
        </p:sp>
        <p:sp>
          <p:nvSpPr>
            <p:cNvPr id="39" name="Holiday"/>
            <p:cNvSpPr txBox="1"/>
            <p:nvPr/>
          </p:nvSpPr>
          <p:spPr>
            <a:xfrm>
              <a:off x="6384936" y="2541008"/>
              <a:ext cx="1035079" cy="384193"/>
            </a:xfrm>
            <a:prstGeom prst="rect">
              <a:avLst/>
            </a:prstGeom>
            <a:noFill/>
          </p:spPr>
          <p:txBody>
            <a:bodyPr lIns="54000" tIns="52150" rIns="104299" bIns="52150">
              <a:spAutoFit/>
            </a:bodyPr>
            <a:lstStyle/>
            <a:p>
              <a:pPr>
                <a:defRPr/>
              </a:pPr>
              <a:r>
                <a:rPr lang="en-GB" sz="800" b="1" dirty="0">
                  <a:solidFill>
                    <a:schemeClr val="tx1">
                      <a:lumMod val="65000"/>
                      <a:lumOff val="35000"/>
                    </a:schemeClr>
                  </a:solidFill>
                  <a:latin typeface="Verdana" pitchFamily="34" charset="0"/>
                </a:rPr>
                <a:t>Holiday</a:t>
              </a:r>
            </a:p>
          </p:txBody>
        </p:sp>
      </p:grpSp>
      <p:grpSp>
        <p:nvGrpSpPr>
          <p:cNvPr id="8199" name="Group 41"/>
          <p:cNvGrpSpPr>
            <a:grpSpLocks/>
          </p:cNvGrpSpPr>
          <p:nvPr/>
        </p:nvGrpSpPr>
        <p:grpSpPr bwMode="auto">
          <a:xfrm>
            <a:off x="7418391" y="1692278"/>
            <a:ext cx="1038225" cy="646164"/>
            <a:chOff x="6389698" y="1189818"/>
            <a:chExt cx="1038230" cy="1181456"/>
          </a:xfrm>
        </p:grpSpPr>
        <p:sp>
          <p:nvSpPr>
            <p:cNvPr id="34" name="Holiday 7"/>
            <p:cNvSpPr/>
            <p:nvPr/>
          </p:nvSpPr>
          <p:spPr>
            <a:xfrm>
              <a:off x="6397605" y="1189818"/>
              <a:ext cx="1030323" cy="1181456"/>
            </a:xfrm>
            <a:prstGeom prst="rect">
              <a:avLst/>
            </a:prstGeom>
            <a:solidFill>
              <a:schemeClr val="accent6">
                <a:lumMod val="60000"/>
                <a:lumOff val="40000"/>
                <a:alpha val="63000"/>
              </a:scheme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04299" tIns="52150" rIns="104299" bIns="52150" anchor="ctr"/>
            <a:lstStyle/>
            <a:p>
              <a:pPr algn="ctr">
                <a:defRPr/>
              </a:pPr>
              <a:endParaRPr lang="en-GB" dirty="0"/>
            </a:p>
          </p:txBody>
        </p:sp>
        <p:sp>
          <p:nvSpPr>
            <p:cNvPr id="40" name="Holiday"/>
            <p:cNvSpPr txBox="1"/>
            <p:nvPr/>
          </p:nvSpPr>
          <p:spPr>
            <a:xfrm>
              <a:off x="6389698" y="1337501"/>
              <a:ext cx="1035055" cy="397292"/>
            </a:xfrm>
            <a:prstGeom prst="rect">
              <a:avLst/>
            </a:prstGeom>
            <a:noFill/>
          </p:spPr>
          <p:txBody>
            <a:bodyPr lIns="54000" tIns="52150" rIns="104299" bIns="52150">
              <a:spAutoFit/>
            </a:bodyPr>
            <a:lstStyle/>
            <a:p>
              <a:pPr>
                <a:defRPr/>
              </a:pPr>
              <a:r>
                <a:rPr lang="en-GB" sz="800" b="1" dirty="0">
                  <a:solidFill>
                    <a:schemeClr val="tx1">
                      <a:lumMod val="65000"/>
                      <a:lumOff val="35000"/>
                    </a:schemeClr>
                  </a:solidFill>
                  <a:latin typeface="Verdana" pitchFamily="34" charset="0"/>
                </a:rPr>
                <a:t>Holiday</a:t>
              </a:r>
            </a:p>
          </p:txBody>
        </p:sp>
      </p:grpSp>
      <p:grpSp>
        <p:nvGrpSpPr>
          <p:cNvPr id="8200" name="Group 43"/>
          <p:cNvGrpSpPr>
            <a:grpSpLocks/>
          </p:cNvGrpSpPr>
          <p:nvPr/>
        </p:nvGrpSpPr>
        <p:grpSpPr bwMode="auto">
          <a:xfrm>
            <a:off x="5346700" y="2940049"/>
            <a:ext cx="1035050" cy="625480"/>
            <a:chOff x="5346700" y="2384861"/>
            <a:chExt cx="1035087" cy="1181456"/>
          </a:xfrm>
        </p:grpSpPr>
        <p:sp>
          <p:nvSpPr>
            <p:cNvPr id="33" name="Holiday 16"/>
            <p:cNvSpPr/>
            <p:nvPr/>
          </p:nvSpPr>
          <p:spPr>
            <a:xfrm>
              <a:off x="5346700" y="2384861"/>
              <a:ext cx="1030323" cy="1181456"/>
            </a:xfrm>
            <a:prstGeom prst="rect">
              <a:avLst/>
            </a:prstGeom>
            <a:solidFill>
              <a:schemeClr val="accent6">
                <a:lumMod val="60000"/>
                <a:lumOff val="40000"/>
                <a:alpha val="63000"/>
              </a:scheme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04299" tIns="52150" rIns="104299" bIns="52150" anchor="ctr"/>
            <a:lstStyle/>
            <a:p>
              <a:pPr algn="ctr">
                <a:defRPr/>
              </a:pPr>
              <a:endParaRPr lang="en-GB" dirty="0"/>
            </a:p>
          </p:txBody>
        </p:sp>
        <p:sp>
          <p:nvSpPr>
            <p:cNvPr id="41" name="Holiday"/>
            <p:cNvSpPr txBox="1"/>
            <p:nvPr/>
          </p:nvSpPr>
          <p:spPr>
            <a:xfrm>
              <a:off x="5346700" y="2541001"/>
              <a:ext cx="1035087" cy="385040"/>
            </a:xfrm>
            <a:prstGeom prst="rect">
              <a:avLst/>
            </a:prstGeom>
            <a:noFill/>
          </p:spPr>
          <p:txBody>
            <a:bodyPr lIns="54000" tIns="52150" rIns="104299" bIns="52150">
              <a:spAutoFit/>
            </a:bodyPr>
            <a:lstStyle/>
            <a:p>
              <a:pPr>
                <a:defRPr/>
              </a:pPr>
              <a:r>
                <a:rPr lang="en-GB" sz="800" b="1" dirty="0">
                  <a:solidFill>
                    <a:schemeClr val="tx1">
                      <a:lumMod val="65000"/>
                      <a:lumOff val="35000"/>
                    </a:schemeClr>
                  </a:solidFill>
                  <a:latin typeface="Verdana" pitchFamily="34" charset="0"/>
                </a:rPr>
                <a:t>Holiday</a:t>
              </a:r>
            </a:p>
          </p:txBody>
        </p:sp>
      </p:grpSp>
      <p:sp>
        <p:nvSpPr>
          <p:cNvPr id="3" name="Round Diagonal Corner Rectangle 2">
            <a:hlinkClick r:id="rId2" action="ppaction://hlinksldjump"/>
          </p:cNvPr>
          <p:cNvSpPr>
            <a:spLocks/>
          </p:cNvSpPr>
          <p:nvPr/>
        </p:nvSpPr>
        <p:spPr>
          <a:xfrm>
            <a:off x="3701304" y="1701847"/>
            <a:ext cx="1009031" cy="626609"/>
          </a:xfrm>
          <a:prstGeom prst="round2DiagRect">
            <a:avLst/>
          </a:prstGeom>
          <a:solidFill>
            <a:srgbClr val="3B5AF7"/>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52122" rIns="39579" bIns="52122"/>
          <a:lstStyle/>
          <a:p>
            <a:pPr>
              <a:defRPr/>
            </a:pPr>
            <a:r>
              <a:rPr lang="en-GB" sz="800" b="1" dirty="0">
                <a:solidFill>
                  <a:schemeClr val="bg1"/>
                </a:solidFill>
                <a:effectLst>
                  <a:outerShdw blurRad="38100" dist="38100" dir="2700000" algn="tl">
                    <a:srgbClr val="000000">
                      <a:alpha val="43137"/>
                    </a:srgbClr>
                  </a:outerShdw>
                </a:effectLst>
                <a:latin typeface="Verdana" pitchFamily="34" charset="0"/>
              </a:rPr>
              <a:t>Basic Fractions, Decimals and Percentages</a:t>
            </a:r>
            <a:endParaRPr lang="en-GB" sz="800" b="1" dirty="0">
              <a:solidFill>
                <a:schemeClr val="bg1">
                  <a:alpha val="0"/>
                </a:schemeClr>
              </a:solidFill>
              <a:effectLst>
                <a:outerShdw blurRad="38100" dist="38100" dir="2700000" algn="tl">
                  <a:srgbClr val="000000">
                    <a:alpha val="43137"/>
                  </a:srgbClr>
                </a:outerShdw>
              </a:effectLst>
              <a:latin typeface="Verdana" pitchFamily="34" charset="0"/>
            </a:endParaRPr>
          </a:p>
        </p:txBody>
      </p:sp>
      <p:sp>
        <p:nvSpPr>
          <p:cNvPr id="5" name="Round Diagonal Corner Rectangle 4">
            <a:hlinkClick r:id="rId3" action="ppaction://hlinksldjump"/>
          </p:cNvPr>
          <p:cNvSpPr>
            <a:spLocks/>
          </p:cNvSpPr>
          <p:nvPr/>
        </p:nvSpPr>
        <p:spPr>
          <a:xfrm>
            <a:off x="146054" y="1692275"/>
            <a:ext cx="647342" cy="658812"/>
          </a:xfrm>
          <a:prstGeom prst="round2DiagRect">
            <a:avLst/>
          </a:prstGeom>
          <a:solidFill>
            <a:srgbClr val="00B050"/>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52122" rIns="39579" bIns="52122">
            <a:normAutofit fontScale="92500" lnSpcReduction="10000"/>
          </a:bodyPr>
          <a:lstStyle/>
          <a:p>
            <a:pPr>
              <a:defRPr/>
            </a:pPr>
            <a:r>
              <a:rPr lang="en-GB" sz="800" b="1" dirty="0">
                <a:solidFill>
                  <a:schemeClr val="bg1"/>
                </a:solidFill>
                <a:effectLst>
                  <a:outerShdw blurRad="38100" dist="38100" dir="2700000" algn="tl">
                    <a:srgbClr val="000000">
                      <a:alpha val="43137"/>
                    </a:srgbClr>
                  </a:outerShdw>
                </a:effectLst>
                <a:latin typeface="Verdana" pitchFamily="34" charset="0"/>
              </a:rPr>
              <a:t>Angles , Scale </a:t>
            </a:r>
            <a:r>
              <a:rPr lang="en-GB" sz="800" b="1" dirty="0" smtClean="0">
                <a:solidFill>
                  <a:schemeClr val="bg1"/>
                </a:solidFill>
                <a:effectLst>
                  <a:outerShdw blurRad="38100" dist="38100" dir="2700000" algn="tl">
                    <a:srgbClr val="000000">
                      <a:alpha val="43137"/>
                    </a:srgbClr>
                  </a:outerShdw>
                </a:effectLst>
                <a:latin typeface="Verdana" pitchFamily="34" charset="0"/>
              </a:rPr>
              <a:t>diagrams </a:t>
            </a:r>
            <a:r>
              <a:rPr lang="en-GB" sz="800" b="1" dirty="0">
                <a:solidFill>
                  <a:schemeClr val="bg1"/>
                </a:solidFill>
                <a:effectLst>
                  <a:outerShdw blurRad="38100" dist="38100" dir="2700000" algn="tl">
                    <a:srgbClr val="000000">
                      <a:alpha val="43137"/>
                    </a:srgbClr>
                  </a:outerShdw>
                </a:effectLst>
                <a:latin typeface="Verdana" pitchFamily="34" charset="0"/>
              </a:rPr>
              <a:t>and Bearings</a:t>
            </a:r>
          </a:p>
        </p:txBody>
      </p:sp>
      <p:sp>
        <p:nvSpPr>
          <p:cNvPr id="8203" name="TextBox 8"/>
          <p:cNvSpPr txBox="1">
            <a:spLocks noChangeArrowheads="1"/>
          </p:cNvSpPr>
          <p:nvPr/>
        </p:nvSpPr>
        <p:spPr bwMode="auto">
          <a:xfrm>
            <a:off x="17466" y="841375"/>
            <a:ext cx="1252537" cy="351520"/>
          </a:xfrm>
          <a:prstGeom prst="rect">
            <a:avLst/>
          </a:prstGeom>
          <a:noFill/>
          <a:ln w="9525">
            <a:noFill/>
            <a:miter lim="800000"/>
            <a:headEnd/>
            <a:tailEnd/>
          </a:ln>
        </p:spPr>
        <p:txBody>
          <a:bodyPr lIns="104244" tIns="52122" rIns="104244" bIns="52122">
            <a:spAutoFit/>
          </a:bodyPr>
          <a:lstStyle/>
          <a:p>
            <a:r>
              <a:rPr lang="en-GB" sz="1600" b="1" dirty="0">
                <a:latin typeface="Verdana" pitchFamily="34" charset="0"/>
              </a:rPr>
              <a:t>Year 10</a:t>
            </a:r>
          </a:p>
        </p:txBody>
      </p:sp>
      <p:sp>
        <p:nvSpPr>
          <p:cNvPr id="8204" name="TextBox 9"/>
          <p:cNvSpPr txBox="1">
            <a:spLocks noChangeArrowheads="1"/>
          </p:cNvSpPr>
          <p:nvPr/>
        </p:nvSpPr>
        <p:spPr bwMode="auto">
          <a:xfrm>
            <a:off x="17464" y="393699"/>
            <a:ext cx="8079538" cy="351483"/>
          </a:xfrm>
          <a:prstGeom prst="rect">
            <a:avLst/>
          </a:prstGeom>
          <a:noFill/>
          <a:ln w="9525">
            <a:noFill/>
            <a:miter lim="800000"/>
            <a:headEnd/>
            <a:tailEnd/>
          </a:ln>
        </p:spPr>
        <p:txBody>
          <a:bodyPr wrap="none" lIns="104244" tIns="52122" rIns="104244" bIns="52122">
            <a:spAutoFit/>
          </a:bodyPr>
          <a:lstStyle/>
          <a:p>
            <a:r>
              <a:rPr lang="en-GB" sz="1600" dirty="0"/>
              <a:t>International GCSE </a:t>
            </a:r>
            <a:r>
              <a:rPr lang="en-GB" sz="1600" dirty="0" smtClean="0"/>
              <a:t>Mathematics </a:t>
            </a:r>
            <a:r>
              <a:rPr lang="en-GB" sz="1600" dirty="0"/>
              <a:t>2 year </a:t>
            </a:r>
            <a:r>
              <a:rPr lang="en-GB" sz="1600" dirty="0" smtClean="0"/>
              <a:t>Extension </a:t>
            </a:r>
            <a:r>
              <a:rPr lang="en-GB" sz="1600" dirty="0"/>
              <a:t>Tier Routemap (</a:t>
            </a:r>
            <a:r>
              <a:rPr lang="en-GB" sz="1600" dirty="0" smtClean="0"/>
              <a:t>2016 </a:t>
            </a:r>
            <a:r>
              <a:rPr lang="en-GB" sz="1600" dirty="0"/>
              <a:t>specification)</a:t>
            </a:r>
            <a:endParaRPr lang="en-US" sz="1600" dirty="0"/>
          </a:p>
        </p:txBody>
      </p:sp>
      <p:sp>
        <p:nvSpPr>
          <p:cNvPr id="16" name="Round Diagonal Corner Rectangle 15">
            <a:hlinkClick r:id="rId4" action="ppaction://hlinksldjump"/>
          </p:cNvPr>
          <p:cNvSpPr>
            <a:spLocks/>
          </p:cNvSpPr>
          <p:nvPr/>
        </p:nvSpPr>
        <p:spPr>
          <a:xfrm>
            <a:off x="4320626" y="4122473"/>
            <a:ext cx="1009031" cy="608014"/>
          </a:xfrm>
          <a:prstGeom prst="round2DiagRect">
            <a:avLst/>
          </a:prstGeom>
          <a:solidFill>
            <a:srgbClr val="FF0000"/>
          </a:solidFill>
          <a:ln w="15875">
            <a:noFill/>
          </a:ln>
        </p:spPr>
        <p:style>
          <a:lnRef idx="2">
            <a:schemeClr val="accent1"/>
          </a:lnRef>
          <a:fillRef idx="1">
            <a:schemeClr val="lt1"/>
          </a:fillRef>
          <a:effectRef idx="0">
            <a:schemeClr val="accent1"/>
          </a:effectRef>
          <a:fontRef idx="minor">
            <a:schemeClr val="dk1"/>
          </a:fontRef>
        </p:style>
        <p:txBody>
          <a:bodyPr lIns="41041" tIns="52122" rIns="39579" bIns="52122"/>
          <a:lstStyle/>
          <a:p>
            <a:pPr>
              <a:defRPr/>
            </a:pPr>
            <a:r>
              <a:rPr lang="en-GB" sz="800" b="1" dirty="0">
                <a:solidFill>
                  <a:schemeClr val="bg1"/>
                </a:solidFill>
                <a:effectLst>
                  <a:outerShdw blurRad="38100" dist="38100" dir="2700000" algn="tl">
                    <a:srgbClr val="000000">
                      <a:alpha val="43137"/>
                    </a:srgbClr>
                  </a:outerShdw>
                </a:effectLst>
                <a:latin typeface="Verdana" pitchFamily="34" charset="0"/>
              </a:rPr>
              <a:t>Indices (number and algebra)</a:t>
            </a:r>
          </a:p>
        </p:txBody>
      </p:sp>
      <p:sp>
        <p:nvSpPr>
          <p:cNvPr id="19" name="Round Diagonal Corner Rectangle 18">
            <a:hlinkClick r:id="rId5" action="ppaction://hlinksldjump"/>
          </p:cNvPr>
          <p:cNvSpPr>
            <a:spLocks/>
          </p:cNvSpPr>
          <p:nvPr/>
        </p:nvSpPr>
        <p:spPr>
          <a:xfrm>
            <a:off x="9537563" y="1681217"/>
            <a:ext cx="924893" cy="657225"/>
          </a:xfrm>
          <a:prstGeom prst="round2DiagRect">
            <a:avLst/>
          </a:prstGeom>
          <a:solidFill>
            <a:srgbClr val="FF0000"/>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52122" rIns="39579" bIns="52122"/>
          <a:lstStyle/>
          <a:p>
            <a:pPr>
              <a:defRPr/>
            </a:pPr>
            <a:r>
              <a:rPr lang="en-GB" sz="800" b="1" dirty="0">
                <a:solidFill>
                  <a:schemeClr val="bg1"/>
                </a:solidFill>
                <a:effectLst>
                  <a:outerShdw blurRad="38100" dist="38100" dir="2700000" algn="tl">
                    <a:srgbClr val="000000">
                      <a:alpha val="43137"/>
                    </a:srgbClr>
                  </a:outerShdw>
                </a:effectLst>
                <a:latin typeface="Verdana" pitchFamily="34" charset="0"/>
              </a:rPr>
              <a:t>Coordinates</a:t>
            </a:r>
          </a:p>
          <a:p>
            <a:pPr>
              <a:defRPr/>
            </a:pPr>
            <a:r>
              <a:rPr lang="en-GB" sz="800" b="1" dirty="0">
                <a:solidFill>
                  <a:schemeClr val="bg1"/>
                </a:solidFill>
                <a:effectLst>
                  <a:outerShdw blurRad="38100" dist="38100" dir="2700000" algn="tl">
                    <a:srgbClr val="000000">
                      <a:alpha val="43137"/>
                    </a:srgbClr>
                  </a:outerShdw>
                </a:effectLst>
                <a:latin typeface="Verdana" pitchFamily="34" charset="0"/>
              </a:rPr>
              <a:t>and Linear Graphs</a:t>
            </a:r>
          </a:p>
        </p:txBody>
      </p:sp>
      <p:sp>
        <p:nvSpPr>
          <p:cNvPr id="20" name="Round Diagonal Corner Rectangle 19">
            <a:hlinkClick r:id="rId6" action="ppaction://hlinksldjump"/>
          </p:cNvPr>
          <p:cNvSpPr>
            <a:spLocks/>
          </p:cNvSpPr>
          <p:nvPr/>
        </p:nvSpPr>
        <p:spPr>
          <a:xfrm>
            <a:off x="5338140" y="4096546"/>
            <a:ext cx="800650" cy="657225"/>
          </a:xfrm>
          <a:prstGeom prst="round2DiagRect">
            <a:avLst/>
          </a:prstGeom>
          <a:solidFill>
            <a:srgbClr val="3B5AF7"/>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52122" rIns="39579" bIns="52122"/>
          <a:lstStyle/>
          <a:p>
            <a:pPr>
              <a:defRPr/>
            </a:pPr>
            <a:r>
              <a:rPr lang="en-GB" sz="800" b="1" dirty="0">
                <a:solidFill>
                  <a:schemeClr val="bg1"/>
                </a:solidFill>
                <a:effectLst>
                  <a:outerShdw blurRad="38100" dist="38100" dir="2700000" algn="tl">
                    <a:srgbClr val="000000">
                      <a:alpha val="43137"/>
                    </a:srgbClr>
                  </a:outerShdw>
                </a:effectLst>
                <a:latin typeface="Verdana" pitchFamily="34" charset="0"/>
              </a:rPr>
              <a:t>Standard Form</a:t>
            </a:r>
          </a:p>
        </p:txBody>
      </p:sp>
      <p:sp>
        <p:nvSpPr>
          <p:cNvPr id="22" name="Round Diagonal Corner Rectangle 21">
            <a:hlinkClick r:id="rId7" action="ppaction://hlinksldjump"/>
          </p:cNvPr>
          <p:cNvSpPr>
            <a:spLocks/>
          </p:cNvSpPr>
          <p:nvPr/>
        </p:nvSpPr>
        <p:spPr>
          <a:xfrm>
            <a:off x="7935913" y="4059747"/>
            <a:ext cx="651147" cy="658812"/>
          </a:xfrm>
          <a:prstGeom prst="round2DiagRect">
            <a:avLst/>
          </a:prstGeom>
          <a:solidFill>
            <a:srgbClr val="00B050"/>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52122" rIns="39579" bIns="52122"/>
          <a:lstStyle/>
          <a:p>
            <a:pPr>
              <a:defRPr/>
            </a:pPr>
            <a:r>
              <a:rPr lang="en-GB" sz="800" b="1" dirty="0">
                <a:solidFill>
                  <a:schemeClr val="bg1"/>
                </a:solidFill>
                <a:effectLst>
                  <a:outerShdw blurRad="38100" dist="38100" dir="2700000" algn="tl">
                    <a:srgbClr val="000000">
                      <a:alpha val="43137"/>
                    </a:srgbClr>
                  </a:outerShdw>
                </a:effectLst>
                <a:latin typeface="Verdana" pitchFamily="34" charset="0"/>
              </a:rPr>
              <a:t>Measures</a:t>
            </a:r>
          </a:p>
        </p:txBody>
      </p:sp>
      <p:sp>
        <p:nvSpPr>
          <p:cNvPr id="8210" name="TextBox 51">
            <a:hlinkClick r:id="rId8" action="ppaction://hlinksldjump"/>
          </p:cNvPr>
          <p:cNvSpPr txBox="1">
            <a:spLocks noChangeArrowheads="1"/>
          </p:cNvSpPr>
          <p:nvPr/>
        </p:nvSpPr>
        <p:spPr bwMode="auto">
          <a:xfrm>
            <a:off x="8258175" y="7221540"/>
            <a:ext cx="960438" cy="292339"/>
          </a:xfrm>
          <a:prstGeom prst="rect">
            <a:avLst/>
          </a:prstGeom>
          <a:noFill/>
          <a:ln w="9525">
            <a:noFill/>
            <a:miter lim="800000"/>
            <a:headEnd/>
            <a:tailEnd/>
          </a:ln>
        </p:spPr>
        <p:txBody>
          <a:bodyPr lIns="91392" tIns="45696" rIns="91392" bIns="45696">
            <a:spAutoFit/>
          </a:bodyPr>
          <a:lstStyle/>
          <a:p>
            <a:pPr algn="r"/>
            <a:r>
              <a:rPr lang="en-GB" sz="1300" b="1" dirty="0">
                <a:latin typeface="Verdana" pitchFamily="34" charset="0"/>
              </a:rPr>
              <a:t>Year 11</a:t>
            </a:r>
          </a:p>
        </p:txBody>
      </p:sp>
      <p:sp>
        <p:nvSpPr>
          <p:cNvPr id="53" name="Isosceles Triangle 52">
            <a:hlinkClick r:id="rId8" action="ppaction://hlinksldjump"/>
          </p:cNvPr>
          <p:cNvSpPr/>
          <p:nvPr/>
        </p:nvSpPr>
        <p:spPr>
          <a:xfrm rot="5400000">
            <a:off x="9240072" y="7227152"/>
            <a:ext cx="214314" cy="285753"/>
          </a:xfrm>
          <a:prstGeom prst="triangle">
            <a:avLst/>
          </a:prstGeom>
          <a:ln/>
        </p:spPr>
        <p:style>
          <a:lnRef idx="0">
            <a:schemeClr val="accent2"/>
          </a:lnRef>
          <a:fillRef idx="3">
            <a:schemeClr val="accent2"/>
          </a:fillRef>
          <a:effectRef idx="3">
            <a:schemeClr val="accent2"/>
          </a:effectRef>
          <a:fontRef idx="minor">
            <a:schemeClr val="lt1"/>
          </a:fontRef>
        </p:style>
        <p:txBody>
          <a:bodyPr lIns="41041" tIns="52122" rIns="104244" bIns="52122"/>
          <a:lstStyle/>
          <a:p>
            <a:pPr>
              <a:defRPr/>
            </a:pPr>
            <a:endParaRPr lang="en-GB" sz="900" u="sng" dirty="0">
              <a:solidFill>
                <a:schemeClr val="bg1"/>
              </a:solidFill>
              <a:latin typeface="Verdana" pitchFamily="34" charset="0"/>
            </a:endParaRPr>
          </a:p>
        </p:txBody>
      </p:sp>
      <p:sp>
        <p:nvSpPr>
          <p:cNvPr id="89" name="November Exam 12"/>
          <p:cNvSpPr/>
          <p:nvPr/>
        </p:nvSpPr>
        <p:spPr>
          <a:xfrm>
            <a:off x="128518" y="6516938"/>
            <a:ext cx="1030323" cy="684789"/>
          </a:xfrm>
          <a:prstGeom prst="rect">
            <a:avLst/>
          </a:prstGeom>
          <a:solidFill>
            <a:srgbClr val="FFFF00">
              <a:alpha val="63000"/>
            </a:srgb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04244" tIns="52122" rIns="104244" bIns="52122" anchor="ctr"/>
          <a:lstStyle/>
          <a:p>
            <a:pPr algn="ctr" defTabSz="1042441" fontAlgn="auto">
              <a:spcBef>
                <a:spcPts val="0"/>
              </a:spcBef>
              <a:spcAft>
                <a:spcPts val="0"/>
              </a:spcAft>
              <a:defRPr/>
            </a:pPr>
            <a:endParaRPr lang="en-GB" dirty="0"/>
          </a:p>
        </p:txBody>
      </p:sp>
      <p:sp>
        <p:nvSpPr>
          <p:cNvPr id="90" name="November Exam 12"/>
          <p:cNvSpPr/>
          <p:nvPr/>
        </p:nvSpPr>
        <p:spPr>
          <a:xfrm>
            <a:off x="1125656" y="6516935"/>
            <a:ext cx="1062156" cy="684790"/>
          </a:xfrm>
          <a:prstGeom prst="rect">
            <a:avLst/>
          </a:prstGeom>
          <a:solidFill>
            <a:srgbClr val="FFFF00">
              <a:alpha val="63000"/>
            </a:srgb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04244" tIns="52122" rIns="104244" bIns="52122" anchor="ctr"/>
          <a:lstStyle/>
          <a:p>
            <a:pPr algn="ctr" defTabSz="1042441" fontAlgn="auto">
              <a:spcBef>
                <a:spcPts val="0"/>
              </a:spcBef>
              <a:spcAft>
                <a:spcPts val="0"/>
              </a:spcAft>
              <a:defRPr/>
            </a:pPr>
            <a:endParaRPr lang="en-GB" dirty="0"/>
          </a:p>
        </p:txBody>
      </p:sp>
      <p:sp>
        <p:nvSpPr>
          <p:cNvPr id="91" name="TextBox 90"/>
          <p:cNvSpPr txBox="1">
            <a:spLocks/>
          </p:cNvSpPr>
          <p:nvPr/>
        </p:nvSpPr>
        <p:spPr>
          <a:xfrm>
            <a:off x="161925" y="6589715"/>
            <a:ext cx="1035050" cy="474630"/>
          </a:xfrm>
          <a:prstGeom prst="rect">
            <a:avLst/>
          </a:prstGeom>
          <a:noFill/>
        </p:spPr>
        <p:txBody>
          <a:bodyPr lIns="53970" tIns="52122" rIns="104244" bIns="52122">
            <a:spAutoFit/>
          </a:bodyPr>
          <a:lstStyle/>
          <a:p>
            <a:pPr defTabSz="1042441" fontAlgn="auto">
              <a:spcBef>
                <a:spcPts val="0"/>
              </a:spcBef>
              <a:spcAft>
                <a:spcPts val="0"/>
              </a:spcAft>
              <a:defRPr/>
            </a:pPr>
            <a:r>
              <a:rPr lang="en-GB" sz="800" b="1" dirty="0">
                <a:solidFill>
                  <a:schemeClr val="tx1">
                    <a:lumMod val="65000"/>
                    <a:lumOff val="35000"/>
                  </a:schemeClr>
                </a:solidFill>
                <a:latin typeface="Verdana" pitchFamily="34" charset="0"/>
              </a:rPr>
              <a:t>Summer</a:t>
            </a:r>
          </a:p>
          <a:p>
            <a:pPr defTabSz="1042441" fontAlgn="auto">
              <a:spcBef>
                <a:spcPts val="0"/>
              </a:spcBef>
              <a:spcAft>
                <a:spcPts val="0"/>
              </a:spcAft>
              <a:defRPr/>
            </a:pPr>
            <a:r>
              <a:rPr lang="en-GB" sz="800" b="1" dirty="0">
                <a:solidFill>
                  <a:schemeClr val="tx1">
                    <a:lumMod val="65000"/>
                    <a:lumOff val="35000"/>
                  </a:schemeClr>
                </a:solidFill>
                <a:latin typeface="Verdana" pitchFamily="34" charset="0"/>
              </a:rPr>
              <a:t>Examinations</a:t>
            </a:r>
          </a:p>
          <a:p>
            <a:pPr defTabSz="1042441" fontAlgn="auto">
              <a:spcBef>
                <a:spcPts val="0"/>
              </a:spcBef>
              <a:spcAft>
                <a:spcPts val="0"/>
              </a:spcAft>
              <a:defRPr/>
            </a:pPr>
            <a:r>
              <a:rPr lang="en-GB" sz="800" b="1" dirty="0">
                <a:solidFill>
                  <a:schemeClr val="tx1">
                    <a:lumMod val="65000"/>
                    <a:lumOff val="35000"/>
                  </a:schemeClr>
                </a:solidFill>
                <a:latin typeface="Verdana" pitchFamily="34" charset="0"/>
              </a:rPr>
              <a:t>and Revision</a:t>
            </a:r>
          </a:p>
        </p:txBody>
      </p:sp>
      <p:sp>
        <p:nvSpPr>
          <p:cNvPr id="92" name="TextBox 91"/>
          <p:cNvSpPr txBox="1">
            <a:spLocks/>
          </p:cNvSpPr>
          <p:nvPr/>
        </p:nvSpPr>
        <p:spPr>
          <a:xfrm>
            <a:off x="1169988" y="6589715"/>
            <a:ext cx="1035050" cy="474630"/>
          </a:xfrm>
          <a:prstGeom prst="rect">
            <a:avLst/>
          </a:prstGeom>
          <a:noFill/>
        </p:spPr>
        <p:txBody>
          <a:bodyPr lIns="53970" tIns="52122" rIns="104244" bIns="52122">
            <a:spAutoFit/>
          </a:bodyPr>
          <a:lstStyle/>
          <a:p>
            <a:pPr defTabSz="1042441" fontAlgn="auto">
              <a:spcBef>
                <a:spcPts val="0"/>
              </a:spcBef>
              <a:spcAft>
                <a:spcPts val="0"/>
              </a:spcAft>
              <a:defRPr/>
            </a:pPr>
            <a:r>
              <a:rPr lang="en-GB" sz="800" b="1" dirty="0">
                <a:solidFill>
                  <a:schemeClr val="tx1">
                    <a:lumMod val="65000"/>
                    <a:lumOff val="35000"/>
                  </a:schemeClr>
                </a:solidFill>
                <a:latin typeface="Verdana" pitchFamily="34" charset="0"/>
              </a:rPr>
              <a:t>Summer</a:t>
            </a:r>
          </a:p>
          <a:p>
            <a:pPr defTabSz="1042441" fontAlgn="auto">
              <a:spcBef>
                <a:spcPts val="0"/>
              </a:spcBef>
              <a:spcAft>
                <a:spcPts val="0"/>
              </a:spcAft>
              <a:defRPr/>
            </a:pPr>
            <a:r>
              <a:rPr lang="en-GB" sz="800" b="1" dirty="0">
                <a:solidFill>
                  <a:schemeClr val="tx1">
                    <a:lumMod val="65000"/>
                    <a:lumOff val="35000"/>
                  </a:schemeClr>
                </a:solidFill>
                <a:latin typeface="Verdana" pitchFamily="34" charset="0"/>
              </a:rPr>
              <a:t>Examinations</a:t>
            </a:r>
          </a:p>
          <a:p>
            <a:pPr defTabSz="1042441" fontAlgn="auto">
              <a:spcBef>
                <a:spcPts val="0"/>
              </a:spcBef>
              <a:spcAft>
                <a:spcPts val="0"/>
              </a:spcAft>
              <a:defRPr/>
            </a:pPr>
            <a:r>
              <a:rPr lang="en-GB" sz="800" b="1" dirty="0">
                <a:solidFill>
                  <a:schemeClr val="tx1">
                    <a:lumMod val="65000"/>
                    <a:lumOff val="35000"/>
                  </a:schemeClr>
                </a:solidFill>
                <a:latin typeface="Verdana" pitchFamily="34" charset="0"/>
              </a:rPr>
              <a:t>and Revision</a:t>
            </a:r>
          </a:p>
        </p:txBody>
      </p:sp>
      <p:sp>
        <p:nvSpPr>
          <p:cNvPr id="93" name="Round Diagonal Corner Rectangle 92">
            <a:hlinkClick r:id="rId9" action="ppaction://hlinksldjump"/>
          </p:cNvPr>
          <p:cNvSpPr>
            <a:spLocks/>
          </p:cNvSpPr>
          <p:nvPr/>
        </p:nvSpPr>
        <p:spPr>
          <a:xfrm>
            <a:off x="1556783" y="4109062"/>
            <a:ext cx="1703937" cy="657225"/>
          </a:xfrm>
          <a:prstGeom prst="round2DiagRect">
            <a:avLst/>
          </a:prstGeom>
          <a:solidFill>
            <a:srgbClr val="3B5AF7"/>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52122" rIns="39579" bIns="52122"/>
          <a:lstStyle/>
          <a:p>
            <a:pPr>
              <a:defRPr/>
            </a:pPr>
            <a:r>
              <a:rPr lang="en-GB" sz="800" b="1" dirty="0">
                <a:solidFill>
                  <a:schemeClr val="bg1"/>
                </a:solidFill>
                <a:effectLst>
                  <a:outerShdw blurRad="38100" dist="38100" dir="2700000" algn="tl">
                    <a:srgbClr val="000000">
                      <a:alpha val="43137"/>
                    </a:srgbClr>
                  </a:outerShdw>
                </a:effectLst>
                <a:latin typeface="Verdana" pitchFamily="34" charset="0"/>
              </a:rPr>
              <a:t>Ratio and Proportion</a:t>
            </a:r>
          </a:p>
        </p:txBody>
      </p:sp>
      <p:sp>
        <p:nvSpPr>
          <p:cNvPr id="94" name="Round Diagonal Corner Rectangle 93">
            <a:hlinkClick r:id="rId10" action="ppaction://hlinksldjump"/>
          </p:cNvPr>
          <p:cNvSpPr>
            <a:spLocks/>
          </p:cNvSpPr>
          <p:nvPr/>
        </p:nvSpPr>
        <p:spPr>
          <a:xfrm>
            <a:off x="1664547" y="1681217"/>
            <a:ext cx="2036754" cy="667871"/>
          </a:xfrm>
          <a:prstGeom prst="round2DiagRect">
            <a:avLst/>
          </a:prstGeom>
          <a:solidFill>
            <a:srgbClr val="FF0000"/>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52122" rIns="39579" bIns="52122"/>
          <a:lstStyle/>
          <a:p>
            <a:pPr>
              <a:defRPr/>
            </a:pPr>
            <a:r>
              <a:rPr lang="en-GB" sz="800" b="1" dirty="0">
                <a:solidFill>
                  <a:schemeClr val="bg1"/>
                </a:solidFill>
                <a:latin typeface="Verdana" pitchFamily="34" charset="0"/>
              </a:rPr>
              <a:t>Basic algebra including Formulae and Equations</a:t>
            </a:r>
          </a:p>
        </p:txBody>
      </p:sp>
      <p:sp>
        <p:nvSpPr>
          <p:cNvPr id="95" name="Round Diagonal Corner Rectangle 94">
            <a:hlinkClick r:id="rId11" action="ppaction://hlinksldjump"/>
          </p:cNvPr>
          <p:cNvSpPr>
            <a:spLocks/>
          </p:cNvSpPr>
          <p:nvPr/>
        </p:nvSpPr>
        <p:spPr>
          <a:xfrm>
            <a:off x="131764" y="4109062"/>
            <a:ext cx="1425018" cy="657225"/>
          </a:xfrm>
          <a:prstGeom prst="round2DiagRect">
            <a:avLst/>
          </a:prstGeom>
          <a:solidFill>
            <a:srgbClr val="FF0000"/>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52122" rIns="39579" bIns="52122"/>
          <a:lstStyle/>
          <a:p>
            <a:pPr>
              <a:defRPr/>
            </a:pPr>
            <a:r>
              <a:rPr lang="en-GB" sz="800" b="1" dirty="0">
                <a:solidFill>
                  <a:schemeClr val="bg1"/>
                </a:solidFill>
                <a:effectLst>
                  <a:outerShdw blurRad="38100" dist="38100" dir="2700000" algn="tl">
                    <a:srgbClr val="000000">
                      <a:alpha val="43137"/>
                    </a:srgbClr>
                  </a:outerShdw>
                </a:effectLst>
                <a:latin typeface="Verdana" pitchFamily="34" charset="0"/>
              </a:rPr>
              <a:t>Real Life Graphs</a:t>
            </a:r>
          </a:p>
        </p:txBody>
      </p:sp>
      <p:sp>
        <p:nvSpPr>
          <p:cNvPr id="65" name="Round Diagonal Corner Rectangle 64">
            <a:hlinkClick r:id="rId12" action="ppaction://hlinksldjump"/>
          </p:cNvPr>
          <p:cNvSpPr>
            <a:spLocks/>
          </p:cNvSpPr>
          <p:nvPr/>
        </p:nvSpPr>
        <p:spPr>
          <a:xfrm>
            <a:off x="7069854" y="4067079"/>
            <a:ext cx="866060" cy="657225"/>
          </a:xfrm>
          <a:prstGeom prst="round2DiagRect">
            <a:avLst/>
          </a:prstGeom>
          <a:solidFill>
            <a:srgbClr val="3B5AF7"/>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52122" rIns="39579" bIns="52122"/>
          <a:lstStyle/>
          <a:p>
            <a:pPr>
              <a:defRPr/>
            </a:pPr>
            <a:r>
              <a:rPr lang="en-GB" sz="800" b="1" dirty="0">
                <a:solidFill>
                  <a:schemeClr val="bg1"/>
                </a:solidFill>
                <a:effectLst>
                  <a:outerShdw blurRad="38100" dist="38100" dir="2700000" algn="tl">
                    <a:srgbClr val="000000">
                      <a:alpha val="43137"/>
                    </a:srgbClr>
                  </a:outerShdw>
                </a:effectLst>
                <a:latin typeface="Verdana" pitchFamily="34" charset="0"/>
              </a:rPr>
              <a:t>Rounding and</a:t>
            </a:r>
          </a:p>
          <a:p>
            <a:pPr>
              <a:defRPr/>
            </a:pPr>
            <a:r>
              <a:rPr lang="en-GB" sz="800" b="1" dirty="0">
                <a:solidFill>
                  <a:schemeClr val="bg1"/>
                </a:solidFill>
                <a:effectLst>
                  <a:outerShdw blurRad="38100" dist="38100" dir="2700000" algn="tl">
                    <a:srgbClr val="000000">
                      <a:alpha val="43137"/>
                    </a:srgbClr>
                  </a:outerShdw>
                </a:effectLst>
                <a:latin typeface="Verdana" pitchFamily="34" charset="0"/>
              </a:rPr>
              <a:t>Bounds </a:t>
            </a:r>
          </a:p>
          <a:p>
            <a:pPr>
              <a:defRPr/>
            </a:pPr>
            <a:endParaRPr lang="en-GB" sz="900" b="1" dirty="0">
              <a:solidFill>
                <a:schemeClr val="bg1"/>
              </a:solidFill>
              <a:effectLst>
                <a:outerShdw blurRad="38100" dist="38100" dir="2700000" algn="tl">
                  <a:srgbClr val="000000">
                    <a:alpha val="43137"/>
                  </a:srgbClr>
                </a:outerShdw>
              </a:effectLst>
              <a:latin typeface="Verdana" pitchFamily="34" charset="0"/>
            </a:endParaRPr>
          </a:p>
        </p:txBody>
      </p:sp>
      <p:sp>
        <p:nvSpPr>
          <p:cNvPr id="68" name="November Exam 12"/>
          <p:cNvSpPr/>
          <p:nvPr/>
        </p:nvSpPr>
        <p:spPr>
          <a:xfrm>
            <a:off x="3258468" y="2940050"/>
            <a:ext cx="1062156" cy="624556"/>
          </a:xfrm>
          <a:prstGeom prst="rect">
            <a:avLst/>
          </a:prstGeom>
          <a:solidFill>
            <a:srgbClr val="FFFF00">
              <a:alpha val="63000"/>
            </a:srgb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04244" tIns="52122" rIns="104244" bIns="52122" anchor="ctr"/>
          <a:lstStyle/>
          <a:p>
            <a:pPr algn="ctr" defTabSz="1042441" fontAlgn="auto">
              <a:spcBef>
                <a:spcPts val="0"/>
              </a:spcBef>
              <a:spcAft>
                <a:spcPts val="0"/>
              </a:spcAft>
              <a:defRPr/>
            </a:pPr>
            <a:endParaRPr lang="en-GB" dirty="0"/>
          </a:p>
        </p:txBody>
      </p:sp>
      <p:sp>
        <p:nvSpPr>
          <p:cNvPr id="69" name="November Exam 12"/>
          <p:cNvSpPr/>
          <p:nvPr/>
        </p:nvSpPr>
        <p:spPr>
          <a:xfrm>
            <a:off x="4338587" y="2940049"/>
            <a:ext cx="1008113" cy="620173"/>
          </a:xfrm>
          <a:prstGeom prst="rect">
            <a:avLst/>
          </a:prstGeom>
          <a:solidFill>
            <a:srgbClr val="FFFF00">
              <a:alpha val="63000"/>
            </a:srgb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04244" tIns="52122" rIns="104244" bIns="52122" anchor="ctr"/>
          <a:lstStyle/>
          <a:p>
            <a:pPr algn="ctr" defTabSz="1042441" fontAlgn="auto">
              <a:spcBef>
                <a:spcPts val="0"/>
              </a:spcBef>
              <a:spcAft>
                <a:spcPts val="0"/>
              </a:spcAft>
              <a:defRPr/>
            </a:pPr>
            <a:endParaRPr lang="en-GB" dirty="0"/>
          </a:p>
        </p:txBody>
      </p:sp>
      <p:sp>
        <p:nvSpPr>
          <p:cNvPr id="70" name="TextBox 69"/>
          <p:cNvSpPr txBox="1">
            <a:spLocks/>
          </p:cNvSpPr>
          <p:nvPr/>
        </p:nvSpPr>
        <p:spPr>
          <a:xfrm>
            <a:off x="3259139" y="2916236"/>
            <a:ext cx="1035050" cy="351520"/>
          </a:xfrm>
          <a:prstGeom prst="rect">
            <a:avLst/>
          </a:prstGeom>
          <a:noFill/>
        </p:spPr>
        <p:txBody>
          <a:bodyPr lIns="53970" tIns="52122" rIns="104244" bIns="52122">
            <a:spAutoFit/>
          </a:bodyPr>
          <a:lstStyle/>
          <a:p>
            <a:pPr defTabSz="1042441" fontAlgn="auto">
              <a:spcBef>
                <a:spcPts val="0"/>
              </a:spcBef>
              <a:spcAft>
                <a:spcPts val="0"/>
              </a:spcAft>
              <a:defRPr/>
            </a:pPr>
            <a:r>
              <a:rPr lang="en-GB" sz="800" b="1" dirty="0">
                <a:solidFill>
                  <a:schemeClr val="tx1">
                    <a:lumMod val="65000"/>
                    <a:lumOff val="35000"/>
                  </a:schemeClr>
                </a:solidFill>
                <a:latin typeface="Verdana" pitchFamily="34" charset="0"/>
              </a:rPr>
              <a:t>Examinations</a:t>
            </a:r>
          </a:p>
          <a:p>
            <a:pPr defTabSz="1042441" fontAlgn="auto">
              <a:spcBef>
                <a:spcPts val="0"/>
              </a:spcBef>
              <a:spcAft>
                <a:spcPts val="0"/>
              </a:spcAft>
              <a:defRPr/>
            </a:pPr>
            <a:r>
              <a:rPr lang="en-GB" sz="800" b="1" dirty="0">
                <a:solidFill>
                  <a:schemeClr val="tx1">
                    <a:lumMod val="65000"/>
                    <a:lumOff val="35000"/>
                  </a:schemeClr>
                </a:solidFill>
                <a:latin typeface="Verdana" pitchFamily="34" charset="0"/>
              </a:rPr>
              <a:t>and Revision</a:t>
            </a:r>
          </a:p>
        </p:txBody>
      </p:sp>
      <p:sp>
        <p:nvSpPr>
          <p:cNvPr id="71" name="TextBox 70"/>
          <p:cNvSpPr txBox="1">
            <a:spLocks/>
          </p:cNvSpPr>
          <p:nvPr/>
        </p:nvSpPr>
        <p:spPr>
          <a:xfrm>
            <a:off x="4338638" y="2916236"/>
            <a:ext cx="1008062" cy="351520"/>
          </a:xfrm>
          <a:prstGeom prst="rect">
            <a:avLst/>
          </a:prstGeom>
          <a:noFill/>
        </p:spPr>
        <p:txBody>
          <a:bodyPr lIns="53970" tIns="52122" rIns="104244" bIns="52122">
            <a:spAutoFit/>
          </a:bodyPr>
          <a:lstStyle/>
          <a:p>
            <a:pPr defTabSz="1042441" fontAlgn="auto">
              <a:spcBef>
                <a:spcPts val="0"/>
              </a:spcBef>
              <a:spcAft>
                <a:spcPts val="0"/>
              </a:spcAft>
              <a:defRPr/>
            </a:pPr>
            <a:r>
              <a:rPr lang="en-GB" sz="800" b="1" dirty="0">
                <a:solidFill>
                  <a:schemeClr val="tx1">
                    <a:lumMod val="65000"/>
                    <a:lumOff val="35000"/>
                  </a:schemeClr>
                </a:solidFill>
                <a:latin typeface="Verdana" pitchFamily="34" charset="0"/>
              </a:rPr>
              <a:t>Examinations</a:t>
            </a:r>
          </a:p>
          <a:p>
            <a:pPr defTabSz="1042441" fontAlgn="auto">
              <a:spcBef>
                <a:spcPts val="0"/>
              </a:spcBef>
              <a:spcAft>
                <a:spcPts val="0"/>
              </a:spcAft>
              <a:defRPr/>
            </a:pPr>
            <a:r>
              <a:rPr lang="en-GB" sz="800" b="1" dirty="0">
                <a:solidFill>
                  <a:schemeClr val="tx1">
                    <a:lumMod val="65000"/>
                    <a:lumOff val="35000"/>
                  </a:schemeClr>
                </a:solidFill>
                <a:latin typeface="Verdana" pitchFamily="34" charset="0"/>
              </a:rPr>
              <a:t>and Revision</a:t>
            </a:r>
          </a:p>
        </p:txBody>
      </p:sp>
      <p:sp>
        <p:nvSpPr>
          <p:cNvPr id="62" name="Round Diagonal Corner Rectangle 61">
            <a:hlinkClick r:id="rId13" action="ppaction://hlinksldjump"/>
          </p:cNvPr>
          <p:cNvSpPr>
            <a:spLocks/>
          </p:cNvSpPr>
          <p:nvPr/>
        </p:nvSpPr>
        <p:spPr>
          <a:xfrm>
            <a:off x="10042605" y="4083699"/>
            <a:ext cx="525382" cy="634860"/>
          </a:xfrm>
          <a:prstGeom prst="round2DiagRect">
            <a:avLst/>
          </a:prstGeom>
          <a:solidFill>
            <a:srgbClr val="00B050"/>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52122" rIns="39579" bIns="52122">
            <a:normAutofit fontScale="77500" lnSpcReduction="20000"/>
          </a:bodyPr>
          <a:lstStyle/>
          <a:p>
            <a:pPr>
              <a:defRPr/>
            </a:pPr>
            <a:r>
              <a:rPr lang="en-GB" sz="800" b="1" dirty="0">
                <a:solidFill>
                  <a:schemeClr val="bg1"/>
                </a:solidFill>
                <a:effectLst>
                  <a:outerShdw blurRad="38100" dist="38100" dir="2700000" algn="tl">
                    <a:srgbClr val="000000">
                      <a:alpha val="43137"/>
                    </a:srgbClr>
                  </a:outerShdw>
                </a:effectLst>
                <a:latin typeface="Verdana" pitchFamily="34" charset="0"/>
              </a:rPr>
              <a:t>2D Representations of 3D shapes</a:t>
            </a:r>
          </a:p>
        </p:txBody>
      </p:sp>
      <p:sp>
        <p:nvSpPr>
          <p:cNvPr id="60" name="Right Arrow 59">
            <a:hlinkClick r:id="" action="ppaction://hlinkshowjump?jump=nextslide"/>
          </p:cNvPr>
          <p:cNvSpPr/>
          <p:nvPr/>
        </p:nvSpPr>
        <p:spPr>
          <a:xfrm>
            <a:off x="8299450" y="7164388"/>
            <a:ext cx="1285876" cy="396875"/>
          </a:xfrm>
          <a:prstGeom prst="rightArrow">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a:defRPr/>
            </a:pPr>
            <a:endParaRPr lang="en-GB" dirty="0"/>
          </a:p>
        </p:txBody>
      </p:sp>
      <p:sp>
        <p:nvSpPr>
          <p:cNvPr id="72" name="Round Diagonal Corner Rectangle 71">
            <a:hlinkClick r:id="rId11" action="ppaction://hlinksldjump"/>
          </p:cNvPr>
          <p:cNvSpPr>
            <a:spLocks/>
          </p:cNvSpPr>
          <p:nvPr/>
        </p:nvSpPr>
        <p:spPr>
          <a:xfrm>
            <a:off x="8258176" y="2858962"/>
            <a:ext cx="832941" cy="657225"/>
          </a:xfrm>
          <a:prstGeom prst="round2DiagRect">
            <a:avLst/>
          </a:prstGeom>
          <a:solidFill>
            <a:srgbClr val="00B050"/>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52122" rIns="39579" bIns="52122"/>
          <a:lstStyle/>
          <a:p>
            <a:pPr>
              <a:defRPr/>
            </a:pPr>
            <a:r>
              <a:rPr lang="en-GB" sz="800" b="1" dirty="0">
                <a:solidFill>
                  <a:schemeClr val="bg1"/>
                </a:solidFill>
                <a:effectLst>
                  <a:outerShdw blurRad="38100" dist="38100" dir="2700000" algn="tl">
                    <a:srgbClr val="000000">
                      <a:alpha val="43137"/>
                    </a:srgbClr>
                  </a:outerShdw>
                </a:effectLst>
                <a:latin typeface="Verdana" pitchFamily="34" charset="0"/>
              </a:rPr>
              <a:t>Properties of polygons</a:t>
            </a:r>
          </a:p>
          <a:p>
            <a:pPr>
              <a:defRPr/>
            </a:pPr>
            <a:endParaRPr lang="en-GB" sz="900" b="1" dirty="0">
              <a:solidFill>
                <a:schemeClr val="bg1"/>
              </a:solidFill>
              <a:effectLst>
                <a:outerShdw blurRad="38100" dist="38100" dir="2700000" algn="tl">
                  <a:srgbClr val="000000">
                    <a:alpha val="43137"/>
                  </a:srgbClr>
                </a:outerShdw>
              </a:effectLst>
              <a:latin typeface="Verdana" pitchFamily="34" charset="0"/>
            </a:endParaRPr>
          </a:p>
        </p:txBody>
      </p:sp>
      <p:sp>
        <p:nvSpPr>
          <p:cNvPr id="75" name="Round Diagonal Corner Rectangle 74">
            <a:hlinkClick r:id="rId14" action="ppaction://hlinksldjump"/>
          </p:cNvPr>
          <p:cNvSpPr>
            <a:spLocks/>
          </p:cNvSpPr>
          <p:nvPr/>
        </p:nvSpPr>
        <p:spPr>
          <a:xfrm>
            <a:off x="1656734" y="2916238"/>
            <a:ext cx="1582635" cy="629784"/>
          </a:xfrm>
          <a:prstGeom prst="round2DiagRect">
            <a:avLst/>
          </a:prstGeom>
          <a:solidFill>
            <a:schemeClr val="accent5">
              <a:lumMod val="40000"/>
              <a:lumOff val="60000"/>
            </a:schemeClr>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52122" rIns="39579" bIns="52122"/>
          <a:lstStyle/>
          <a:p>
            <a:pPr>
              <a:defRPr/>
            </a:pPr>
            <a:r>
              <a:rPr lang="en-GB" sz="800" b="1" dirty="0">
                <a:solidFill>
                  <a:schemeClr val="bg1"/>
                </a:solidFill>
                <a:effectLst>
                  <a:outerShdw blurRad="38100" dist="38100" dir="2700000" algn="tl">
                    <a:srgbClr val="000000">
                      <a:alpha val="43137"/>
                    </a:srgbClr>
                  </a:outerShdw>
                </a:effectLst>
                <a:latin typeface="Verdana" pitchFamily="34" charset="0"/>
              </a:rPr>
              <a:t>Collecting and Representing Data</a:t>
            </a:r>
            <a:endParaRPr lang="en-GB" sz="800" b="1" dirty="0">
              <a:solidFill>
                <a:schemeClr val="bg1">
                  <a:alpha val="0"/>
                </a:schemeClr>
              </a:solidFill>
              <a:effectLst>
                <a:outerShdw blurRad="38100" dist="38100" dir="2700000" algn="tl">
                  <a:srgbClr val="000000">
                    <a:alpha val="43137"/>
                  </a:srgbClr>
                </a:outerShdw>
              </a:effectLst>
              <a:latin typeface="Verdana" pitchFamily="34" charset="0"/>
            </a:endParaRPr>
          </a:p>
        </p:txBody>
      </p:sp>
      <p:sp>
        <p:nvSpPr>
          <p:cNvPr id="76" name="Round Diagonal Corner Rectangle 75">
            <a:hlinkClick r:id="rId15" action="ppaction://hlinksldjump"/>
          </p:cNvPr>
          <p:cNvSpPr>
            <a:spLocks/>
          </p:cNvSpPr>
          <p:nvPr/>
        </p:nvSpPr>
        <p:spPr>
          <a:xfrm>
            <a:off x="144858" y="2940050"/>
            <a:ext cx="1511876" cy="605972"/>
          </a:xfrm>
          <a:prstGeom prst="round2DiagRect">
            <a:avLst/>
          </a:prstGeom>
          <a:solidFill>
            <a:srgbClr val="3B5AF7"/>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52122" rIns="39579" bIns="52122"/>
          <a:lstStyle/>
          <a:p>
            <a:pPr>
              <a:defRPr/>
            </a:pPr>
            <a:r>
              <a:rPr lang="en-GB" sz="800" b="1" dirty="0">
                <a:solidFill>
                  <a:schemeClr val="bg1"/>
                </a:solidFill>
                <a:effectLst>
                  <a:outerShdw blurRad="38100" dist="38100" dir="2700000" algn="tl">
                    <a:srgbClr val="000000">
                      <a:alpha val="43137"/>
                    </a:srgbClr>
                  </a:outerShdw>
                </a:effectLst>
                <a:latin typeface="Verdana" pitchFamily="34" charset="0"/>
              </a:rPr>
              <a:t>Calculating with Percentages</a:t>
            </a:r>
            <a:endParaRPr lang="en-GB" sz="800" b="1" dirty="0">
              <a:solidFill>
                <a:schemeClr val="bg1">
                  <a:alpha val="0"/>
                </a:schemeClr>
              </a:solidFill>
              <a:effectLst>
                <a:outerShdw blurRad="38100" dist="38100" dir="2700000" algn="tl">
                  <a:srgbClr val="000000">
                    <a:alpha val="43137"/>
                  </a:srgbClr>
                </a:outerShdw>
              </a:effectLst>
              <a:latin typeface="Verdana" pitchFamily="34" charset="0"/>
            </a:endParaRPr>
          </a:p>
        </p:txBody>
      </p:sp>
      <p:sp>
        <p:nvSpPr>
          <p:cNvPr id="77" name="Round Diagonal Corner Rectangle 76">
            <a:hlinkClick r:id="rId16" action="ppaction://hlinksldjump"/>
          </p:cNvPr>
          <p:cNvSpPr>
            <a:spLocks/>
          </p:cNvSpPr>
          <p:nvPr/>
        </p:nvSpPr>
        <p:spPr>
          <a:xfrm>
            <a:off x="4710330" y="1701847"/>
            <a:ext cx="2670775" cy="626609"/>
          </a:xfrm>
          <a:prstGeom prst="round2DiagRect">
            <a:avLst/>
          </a:prstGeom>
          <a:solidFill>
            <a:srgbClr val="00B050"/>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52122" rIns="39579" bIns="52122"/>
          <a:lstStyle/>
          <a:p>
            <a:pPr>
              <a:defRPr/>
            </a:pPr>
            <a:r>
              <a:rPr lang="en-GB" sz="800" b="1" dirty="0">
                <a:solidFill>
                  <a:schemeClr val="bg1"/>
                </a:solidFill>
                <a:effectLst>
                  <a:outerShdw blurRad="38100" dist="38100" dir="2700000" algn="tl">
                    <a:srgbClr val="000000">
                      <a:alpha val="43137"/>
                    </a:srgbClr>
                  </a:outerShdw>
                </a:effectLst>
                <a:latin typeface="Verdana" pitchFamily="34" charset="0"/>
              </a:rPr>
              <a:t>Perimeter, Area and Volume</a:t>
            </a:r>
          </a:p>
        </p:txBody>
      </p:sp>
      <p:sp>
        <p:nvSpPr>
          <p:cNvPr id="79" name="Round Diagonal Corner Rectangle 78">
            <a:hlinkClick r:id="rId17" action="ppaction://hlinksldjump"/>
          </p:cNvPr>
          <p:cNvSpPr>
            <a:spLocks/>
          </p:cNvSpPr>
          <p:nvPr/>
        </p:nvSpPr>
        <p:spPr>
          <a:xfrm>
            <a:off x="6134820" y="4082949"/>
            <a:ext cx="935037" cy="657225"/>
          </a:xfrm>
          <a:prstGeom prst="round2DiagRect">
            <a:avLst/>
          </a:prstGeom>
          <a:solidFill>
            <a:schemeClr val="accent5">
              <a:lumMod val="40000"/>
              <a:lumOff val="60000"/>
            </a:schemeClr>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52122" rIns="39579" bIns="52122"/>
          <a:lstStyle/>
          <a:p>
            <a:pPr>
              <a:defRPr/>
            </a:pPr>
            <a:r>
              <a:rPr lang="en-GB" sz="800" b="1" dirty="0">
                <a:solidFill>
                  <a:schemeClr val="bg1"/>
                </a:solidFill>
                <a:effectLst>
                  <a:outerShdw blurRad="38100" dist="38100" dir="2700000" algn="tl">
                    <a:srgbClr val="000000">
                      <a:alpha val="43137"/>
                    </a:srgbClr>
                  </a:outerShdw>
                </a:effectLst>
                <a:latin typeface="Verdana" pitchFamily="34" charset="0"/>
              </a:rPr>
              <a:t>Basic Probability</a:t>
            </a:r>
          </a:p>
        </p:txBody>
      </p:sp>
      <p:sp>
        <p:nvSpPr>
          <p:cNvPr id="80" name="Round Diagonal Corner Rectangle 79">
            <a:hlinkClick r:id="rId18" action="ppaction://hlinksldjump"/>
          </p:cNvPr>
          <p:cNvSpPr>
            <a:spLocks/>
          </p:cNvSpPr>
          <p:nvPr/>
        </p:nvSpPr>
        <p:spPr>
          <a:xfrm>
            <a:off x="5994775" y="5292725"/>
            <a:ext cx="1418869" cy="657302"/>
          </a:xfrm>
          <a:prstGeom prst="round2DiagRect">
            <a:avLst/>
          </a:prstGeom>
          <a:solidFill>
            <a:srgbClr val="00B050"/>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32383" tIns="39579" rIns="32383" bIns="52122"/>
          <a:lstStyle/>
          <a:p>
            <a:pPr>
              <a:defRPr/>
            </a:pPr>
            <a:r>
              <a:rPr lang="en-GB" sz="800" b="1" spc="-100" dirty="0">
                <a:solidFill>
                  <a:schemeClr val="bg1"/>
                </a:solidFill>
                <a:effectLst>
                  <a:outerShdw blurRad="38100" dist="38100" dir="2700000" algn="tl">
                    <a:srgbClr val="000000">
                      <a:alpha val="43137"/>
                    </a:srgbClr>
                  </a:outerShdw>
                </a:effectLst>
                <a:latin typeface="Verdana" pitchFamily="34" charset="0"/>
              </a:rPr>
              <a:t>Congruence and Similarity</a:t>
            </a:r>
          </a:p>
        </p:txBody>
      </p:sp>
      <p:sp>
        <p:nvSpPr>
          <p:cNvPr id="82" name="Round Diagonal Corner Rectangle 81">
            <a:hlinkClick r:id="rId19" action="ppaction://hlinksldjump"/>
          </p:cNvPr>
          <p:cNvSpPr>
            <a:spLocks/>
          </p:cNvSpPr>
          <p:nvPr/>
        </p:nvSpPr>
        <p:spPr>
          <a:xfrm>
            <a:off x="4320623" y="6516934"/>
            <a:ext cx="1037908" cy="647454"/>
          </a:xfrm>
          <a:prstGeom prst="round2DiagRect">
            <a:avLst/>
          </a:prstGeom>
          <a:solidFill>
            <a:srgbClr val="00B050"/>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39579" rIns="39579" bIns="52122"/>
          <a:lstStyle/>
          <a:p>
            <a:pPr>
              <a:defRPr/>
            </a:pPr>
            <a:r>
              <a:rPr lang="en-GB" sz="800" b="1" dirty="0">
                <a:solidFill>
                  <a:schemeClr val="bg1"/>
                </a:solidFill>
                <a:effectLst>
                  <a:outerShdw blurRad="38100" dist="38100" dir="2700000" algn="tl">
                    <a:srgbClr val="000000">
                      <a:alpha val="43137"/>
                    </a:srgbClr>
                  </a:outerShdw>
                </a:effectLst>
                <a:latin typeface="Verdana" pitchFamily="34" charset="0"/>
              </a:rPr>
              <a:t>Constructions and Loci</a:t>
            </a:r>
          </a:p>
        </p:txBody>
      </p:sp>
      <p:sp>
        <p:nvSpPr>
          <p:cNvPr id="83" name="Round Diagonal Corner Rectangle 82">
            <a:hlinkClick r:id="rId20" action="ppaction://hlinksldjump"/>
          </p:cNvPr>
          <p:cNvSpPr>
            <a:spLocks/>
          </p:cNvSpPr>
          <p:nvPr/>
        </p:nvSpPr>
        <p:spPr>
          <a:xfrm>
            <a:off x="761759" y="1692274"/>
            <a:ext cx="894977" cy="658813"/>
          </a:xfrm>
          <a:prstGeom prst="round2DiagRect">
            <a:avLst/>
          </a:prstGeom>
          <a:solidFill>
            <a:srgbClr val="3B5AF7"/>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52122" rIns="39579" bIns="52122"/>
          <a:lstStyle/>
          <a:p>
            <a:pPr>
              <a:defRPr/>
            </a:pPr>
            <a:r>
              <a:rPr lang="en-GB" sz="800" b="1" dirty="0">
                <a:solidFill>
                  <a:schemeClr val="bg1"/>
                </a:solidFill>
                <a:effectLst>
                  <a:outerShdw blurRad="38100" dist="38100" dir="2700000" algn="tl">
                    <a:srgbClr val="000000">
                      <a:alpha val="43137"/>
                    </a:srgbClr>
                  </a:outerShdw>
                </a:effectLst>
                <a:latin typeface="Verdana" pitchFamily="34" charset="0"/>
              </a:rPr>
              <a:t>Basic Number, Factors and Multiples </a:t>
            </a:r>
          </a:p>
        </p:txBody>
      </p:sp>
      <p:sp>
        <p:nvSpPr>
          <p:cNvPr id="86" name="Round Diagonal Corner Rectangle 85">
            <a:hlinkClick r:id="rId15" action="ppaction://hlinksldjump"/>
          </p:cNvPr>
          <p:cNvSpPr>
            <a:spLocks/>
          </p:cNvSpPr>
          <p:nvPr/>
        </p:nvSpPr>
        <p:spPr>
          <a:xfrm>
            <a:off x="2250359" y="6516935"/>
            <a:ext cx="983857" cy="647453"/>
          </a:xfrm>
          <a:prstGeom prst="round2DiagRect">
            <a:avLst/>
          </a:prstGeom>
          <a:solidFill>
            <a:schemeClr val="accent5">
              <a:lumMod val="40000"/>
              <a:lumOff val="60000"/>
            </a:schemeClr>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52122" rIns="39579" bIns="52122"/>
          <a:lstStyle/>
          <a:p>
            <a:pPr>
              <a:defRPr/>
            </a:pPr>
            <a:r>
              <a:rPr lang="en-GB" sz="800" b="1" dirty="0">
                <a:solidFill>
                  <a:schemeClr val="bg1"/>
                </a:solidFill>
                <a:latin typeface="Verdana" pitchFamily="34" charset="0"/>
              </a:rPr>
              <a:t>Statistical Measures</a:t>
            </a:r>
          </a:p>
        </p:txBody>
      </p:sp>
      <p:sp>
        <p:nvSpPr>
          <p:cNvPr id="64" name="November Exam 12"/>
          <p:cNvSpPr/>
          <p:nvPr/>
        </p:nvSpPr>
        <p:spPr>
          <a:xfrm>
            <a:off x="9518280" y="5292728"/>
            <a:ext cx="1030323" cy="684789"/>
          </a:xfrm>
          <a:prstGeom prst="rect">
            <a:avLst/>
          </a:prstGeom>
          <a:solidFill>
            <a:srgbClr val="FFFF00">
              <a:alpha val="63000"/>
            </a:srgb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04244" tIns="52122" rIns="104244" bIns="52122" anchor="ctr"/>
          <a:lstStyle/>
          <a:p>
            <a:pPr algn="ctr" defTabSz="1042441" fontAlgn="auto">
              <a:spcBef>
                <a:spcPts val="0"/>
              </a:spcBef>
              <a:spcAft>
                <a:spcPts val="0"/>
              </a:spcAft>
              <a:defRPr/>
            </a:pPr>
            <a:endParaRPr lang="en-GB" dirty="0"/>
          </a:p>
        </p:txBody>
      </p:sp>
      <p:sp>
        <p:nvSpPr>
          <p:cNvPr id="67" name="TextBox 66"/>
          <p:cNvSpPr txBox="1">
            <a:spLocks/>
          </p:cNvSpPr>
          <p:nvPr/>
        </p:nvSpPr>
        <p:spPr>
          <a:xfrm>
            <a:off x="9532938" y="5376863"/>
            <a:ext cx="1035050" cy="474630"/>
          </a:xfrm>
          <a:prstGeom prst="rect">
            <a:avLst/>
          </a:prstGeom>
          <a:noFill/>
        </p:spPr>
        <p:txBody>
          <a:bodyPr lIns="53970" tIns="52122" rIns="104244" bIns="52122">
            <a:spAutoFit/>
          </a:bodyPr>
          <a:lstStyle/>
          <a:p>
            <a:pPr defTabSz="1042441" fontAlgn="auto">
              <a:spcBef>
                <a:spcPts val="0"/>
              </a:spcBef>
              <a:spcAft>
                <a:spcPts val="0"/>
              </a:spcAft>
              <a:defRPr/>
            </a:pPr>
            <a:r>
              <a:rPr lang="en-GB" sz="800" b="1" dirty="0">
                <a:solidFill>
                  <a:schemeClr val="tx1">
                    <a:lumMod val="65000"/>
                    <a:lumOff val="35000"/>
                  </a:schemeClr>
                </a:solidFill>
                <a:latin typeface="Verdana" pitchFamily="34" charset="0"/>
              </a:rPr>
              <a:t>Summer</a:t>
            </a:r>
          </a:p>
          <a:p>
            <a:pPr defTabSz="1042441" fontAlgn="auto">
              <a:spcBef>
                <a:spcPts val="0"/>
              </a:spcBef>
              <a:spcAft>
                <a:spcPts val="0"/>
              </a:spcAft>
              <a:defRPr/>
            </a:pPr>
            <a:r>
              <a:rPr lang="en-GB" sz="800" b="1" dirty="0">
                <a:solidFill>
                  <a:schemeClr val="tx1">
                    <a:lumMod val="65000"/>
                    <a:lumOff val="35000"/>
                  </a:schemeClr>
                </a:solidFill>
                <a:latin typeface="Verdana" pitchFamily="34" charset="0"/>
              </a:rPr>
              <a:t>Examinations</a:t>
            </a:r>
          </a:p>
          <a:p>
            <a:pPr defTabSz="1042441" fontAlgn="auto">
              <a:spcBef>
                <a:spcPts val="0"/>
              </a:spcBef>
              <a:spcAft>
                <a:spcPts val="0"/>
              </a:spcAft>
              <a:defRPr/>
            </a:pPr>
            <a:r>
              <a:rPr lang="en-GB" sz="800" b="1" dirty="0">
                <a:solidFill>
                  <a:schemeClr val="tx1">
                    <a:lumMod val="65000"/>
                    <a:lumOff val="35000"/>
                  </a:schemeClr>
                </a:solidFill>
                <a:latin typeface="Verdana" pitchFamily="34" charset="0"/>
              </a:rPr>
              <a:t>and Revision</a:t>
            </a:r>
          </a:p>
        </p:txBody>
      </p:sp>
      <p:sp>
        <p:nvSpPr>
          <p:cNvPr id="85" name="Round Diagonal Corner Rectangle 84">
            <a:hlinkClick r:id="rId21" action="ppaction://hlinksldjump"/>
          </p:cNvPr>
          <p:cNvSpPr>
            <a:spLocks/>
          </p:cNvSpPr>
          <p:nvPr/>
        </p:nvSpPr>
        <p:spPr>
          <a:xfrm>
            <a:off x="8587061" y="4073261"/>
            <a:ext cx="1463403" cy="657225"/>
          </a:xfrm>
          <a:prstGeom prst="round2DiagRect">
            <a:avLst/>
          </a:prstGeom>
          <a:solidFill>
            <a:srgbClr val="00B050"/>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32383" tIns="39579" rIns="32383" bIns="52122"/>
          <a:lstStyle/>
          <a:p>
            <a:pPr>
              <a:defRPr/>
            </a:pPr>
            <a:r>
              <a:rPr lang="en-GB" sz="800" b="1" spc="-100" dirty="0">
                <a:solidFill>
                  <a:schemeClr val="bg1"/>
                </a:solidFill>
                <a:effectLst>
                  <a:outerShdw blurRad="38100" dist="38100" dir="2700000" algn="tl">
                    <a:srgbClr val="000000">
                      <a:alpha val="43137"/>
                    </a:srgbClr>
                  </a:outerShdw>
                </a:effectLst>
                <a:latin typeface="Verdana" pitchFamily="34" charset="0"/>
              </a:rPr>
              <a:t>Transformations</a:t>
            </a:r>
          </a:p>
        </p:txBody>
      </p:sp>
      <p:sp>
        <p:nvSpPr>
          <p:cNvPr id="87" name="Round Diagonal Corner Rectangle 86">
            <a:hlinkClick r:id="rId17" action="ppaction://hlinksldjump"/>
          </p:cNvPr>
          <p:cNvSpPr>
            <a:spLocks/>
          </p:cNvSpPr>
          <p:nvPr/>
        </p:nvSpPr>
        <p:spPr>
          <a:xfrm>
            <a:off x="3289292" y="6516934"/>
            <a:ext cx="996958" cy="647454"/>
          </a:xfrm>
          <a:prstGeom prst="round2DiagRect">
            <a:avLst/>
          </a:prstGeom>
          <a:solidFill>
            <a:srgbClr val="3B5AF7"/>
          </a:solidFill>
          <a:ln w="15875">
            <a:solidFill>
              <a:srgbClr val="3B5AF7"/>
            </a:solidFill>
          </a:ln>
        </p:spPr>
        <p:style>
          <a:lnRef idx="2">
            <a:schemeClr val="accent1"/>
          </a:lnRef>
          <a:fillRef idx="1">
            <a:schemeClr val="lt1"/>
          </a:fillRef>
          <a:effectRef idx="0">
            <a:schemeClr val="accent1"/>
          </a:effectRef>
          <a:fontRef idx="minor">
            <a:schemeClr val="dk1"/>
          </a:fontRef>
        </p:style>
        <p:txBody>
          <a:bodyPr lIns="41041" tIns="52122" rIns="39579" bIns="52122"/>
          <a:lstStyle/>
          <a:p>
            <a:pPr>
              <a:defRPr/>
            </a:pPr>
            <a:r>
              <a:rPr lang="en-GB" sz="800" b="1" dirty="0">
                <a:solidFill>
                  <a:schemeClr val="bg1"/>
                </a:solidFill>
                <a:effectLst>
                  <a:outerShdw blurRad="38100" dist="38100" dir="2700000" algn="tl">
                    <a:srgbClr val="000000">
                      <a:alpha val="43137"/>
                    </a:srgbClr>
                  </a:outerShdw>
                </a:effectLst>
                <a:latin typeface="Verdana" pitchFamily="34" charset="0"/>
              </a:rPr>
              <a:t>Surds</a:t>
            </a:r>
          </a:p>
        </p:txBody>
      </p:sp>
      <p:sp>
        <p:nvSpPr>
          <p:cNvPr id="97" name="November Exam 12"/>
          <p:cNvSpPr/>
          <p:nvPr/>
        </p:nvSpPr>
        <p:spPr>
          <a:xfrm>
            <a:off x="8443046" y="5292799"/>
            <a:ext cx="1030323" cy="684789"/>
          </a:xfrm>
          <a:prstGeom prst="rect">
            <a:avLst/>
          </a:prstGeom>
          <a:solidFill>
            <a:srgbClr val="FFFF00">
              <a:alpha val="63000"/>
            </a:srgb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04244" tIns="52122" rIns="104244" bIns="52122" anchor="ctr"/>
          <a:lstStyle/>
          <a:p>
            <a:pPr algn="ctr" defTabSz="1042441" fontAlgn="auto">
              <a:spcBef>
                <a:spcPts val="0"/>
              </a:spcBef>
              <a:spcAft>
                <a:spcPts val="0"/>
              </a:spcAft>
              <a:defRPr/>
            </a:pPr>
            <a:endParaRPr lang="en-GB" dirty="0"/>
          </a:p>
        </p:txBody>
      </p:sp>
      <p:sp>
        <p:nvSpPr>
          <p:cNvPr id="99" name="TextBox 98"/>
          <p:cNvSpPr txBox="1">
            <a:spLocks/>
          </p:cNvSpPr>
          <p:nvPr/>
        </p:nvSpPr>
        <p:spPr>
          <a:xfrm>
            <a:off x="8443044" y="5364809"/>
            <a:ext cx="1035050" cy="474630"/>
          </a:xfrm>
          <a:prstGeom prst="rect">
            <a:avLst/>
          </a:prstGeom>
          <a:noFill/>
        </p:spPr>
        <p:txBody>
          <a:bodyPr lIns="53970" tIns="52122" rIns="104244" bIns="52122">
            <a:spAutoFit/>
          </a:bodyPr>
          <a:lstStyle/>
          <a:p>
            <a:pPr defTabSz="1042441" fontAlgn="auto">
              <a:spcBef>
                <a:spcPts val="0"/>
              </a:spcBef>
              <a:spcAft>
                <a:spcPts val="0"/>
              </a:spcAft>
              <a:defRPr/>
            </a:pPr>
            <a:r>
              <a:rPr lang="en-GB" sz="800" b="1" dirty="0">
                <a:solidFill>
                  <a:schemeClr val="tx1">
                    <a:lumMod val="65000"/>
                    <a:lumOff val="35000"/>
                  </a:schemeClr>
                </a:solidFill>
                <a:latin typeface="Verdana" pitchFamily="34" charset="0"/>
              </a:rPr>
              <a:t>Summer</a:t>
            </a:r>
          </a:p>
          <a:p>
            <a:pPr defTabSz="1042441" fontAlgn="auto">
              <a:spcBef>
                <a:spcPts val="0"/>
              </a:spcBef>
              <a:spcAft>
                <a:spcPts val="0"/>
              </a:spcAft>
              <a:defRPr/>
            </a:pPr>
            <a:r>
              <a:rPr lang="en-GB" sz="800" b="1" dirty="0">
                <a:solidFill>
                  <a:schemeClr val="tx1">
                    <a:lumMod val="65000"/>
                    <a:lumOff val="35000"/>
                  </a:schemeClr>
                </a:solidFill>
                <a:latin typeface="Verdana" pitchFamily="34" charset="0"/>
              </a:rPr>
              <a:t>Examinations</a:t>
            </a:r>
          </a:p>
          <a:p>
            <a:pPr defTabSz="1042441" fontAlgn="auto">
              <a:spcBef>
                <a:spcPts val="0"/>
              </a:spcBef>
              <a:spcAft>
                <a:spcPts val="0"/>
              </a:spcAft>
              <a:defRPr/>
            </a:pPr>
            <a:r>
              <a:rPr lang="en-GB" sz="800" b="1" dirty="0">
                <a:solidFill>
                  <a:schemeClr val="tx1">
                    <a:lumMod val="65000"/>
                    <a:lumOff val="35000"/>
                  </a:schemeClr>
                </a:solidFill>
                <a:latin typeface="Verdana" pitchFamily="34" charset="0"/>
              </a:rPr>
              <a:t>and Revision</a:t>
            </a:r>
          </a:p>
        </p:txBody>
      </p:sp>
      <p:sp>
        <p:nvSpPr>
          <p:cNvPr id="74" name="Round Diagonal Corner Rectangle 73">
            <a:hlinkClick r:id="rId6" action="ppaction://hlinksldjump"/>
          </p:cNvPr>
          <p:cNvSpPr>
            <a:spLocks/>
          </p:cNvSpPr>
          <p:nvPr/>
        </p:nvSpPr>
        <p:spPr>
          <a:xfrm>
            <a:off x="8480957" y="1701844"/>
            <a:ext cx="997139" cy="647700"/>
          </a:xfrm>
          <a:prstGeom prst="round2DiagRect">
            <a:avLst/>
          </a:prstGeom>
          <a:solidFill>
            <a:srgbClr val="3B5AF7"/>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52122" rIns="39579" bIns="52122"/>
          <a:lstStyle/>
          <a:p>
            <a:pPr>
              <a:defRPr/>
            </a:pPr>
            <a:r>
              <a:rPr lang="en-GB" sz="800" b="1" dirty="0">
                <a:solidFill>
                  <a:schemeClr val="bg1"/>
                </a:solidFill>
                <a:effectLst>
                  <a:outerShdw blurRad="38100" dist="38100" dir="2700000" algn="tl">
                    <a:srgbClr val="000000">
                      <a:alpha val="43137"/>
                    </a:srgbClr>
                  </a:outerShdw>
                </a:effectLst>
                <a:latin typeface="Verdana" pitchFamily="34" charset="0"/>
              </a:rPr>
              <a:t>Set Notation and Venn diagrams</a:t>
            </a:r>
          </a:p>
        </p:txBody>
      </p:sp>
      <p:sp>
        <p:nvSpPr>
          <p:cNvPr id="66" name="Round Diagonal Corner Rectangle 65">
            <a:hlinkClick r:id="rId22" action="ppaction://hlinksldjump"/>
          </p:cNvPr>
          <p:cNvSpPr>
            <a:spLocks/>
          </p:cNvSpPr>
          <p:nvPr/>
        </p:nvSpPr>
        <p:spPr>
          <a:xfrm>
            <a:off x="7421270" y="2894114"/>
            <a:ext cx="836909" cy="609499"/>
          </a:xfrm>
          <a:prstGeom prst="round2DiagRect">
            <a:avLst/>
          </a:prstGeom>
          <a:solidFill>
            <a:srgbClr val="FF0000"/>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39579" rIns="39579" bIns="52122"/>
          <a:lstStyle/>
          <a:p>
            <a:pPr>
              <a:defRPr/>
            </a:pPr>
            <a:r>
              <a:rPr lang="en-GB" sz="800" b="1" dirty="0">
                <a:solidFill>
                  <a:schemeClr val="bg1"/>
                </a:solidFill>
                <a:effectLst>
                  <a:outerShdw blurRad="38100" dist="38100" dir="2700000" algn="tl">
                    <a:srgbClr val="000000">
                      <a:alpha val="43137"/>
                    </a:srgbClr>
                  </a:outerShdw>
                </a:effectLst>
                <a:latin typeface="Verdana" pitchFamily="34" charset="0"/>
              </a:rPr>
              <a:t>Simultaneous Equations</a:t>
            </a:r>
          </a:p>
        </p:txBody>
      </p:sp>
      <p:sp>
        <p:nvSpPr>
          <p:cNvPr id="81" name="Round Diagonal Corner Rectangle 80">
            <a:hlinkClick r:id="rId11" action="ppaction://hlinksldjump"/>
          </p:cNvPr>
          <p:cNvSpPr>
            <a:spLocks/>
          </p:cNvSpPr>
          <p:nvPr/>
        </p:nvSpPr>
        <p:spPr>
          <a:xfrm>
            <a:off x="9070009" y="2866676"/>
            <a:ext cx="736646" cy="657225"/>
          </a:xfrm>
          <a:prstGeom prst="round2DiagRect">
            <a:avLst/>
          </a:prstGeom>
          <a:solidFill>
            <a:srgbClr val="00B050"/>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52122" rIns="39579" bIns="52122"/>
          <a:lstStyle/>
          <a:p>
            <a:pPr>
              <a:defRPr/>
            </a:pPr>
            <a:r>
              <a:rPr lang="en-GB" sz="800" b="1" dirty="0">
                <a:solidFill>
                  <a:schemeClr val="bg1"/>
                </a:solidFill>
                <a:effectLst>
                  <a:outerShdw blurRad="38100" dist="38100" dir="2700000" algn="tl">
                    <a:srgbClr val="000000">
                      <a:alpha val="43137"/>
                    </a:srgbClr>
                  </a:outerShdw>
                </a:effectLst>
                <a:latin typeface="Verdana" pitchFamily="34" charset="0"/>
              </a:rPr>
              <a:t>Reasoning and Proof</a:t>
            </a:r>
          </a:p>
          <a:p>
            <a:pPr>
              <a:defRPr/>
            </a:pPr>
            <a:endParaRPr lang="en-GB" sz="900" b="1" dirty="0">
              <a:solidFill>
                <a:schemeClr val="bg1"/>
              </a:solidFill>
              <a:effectLst>
                <a:outerShdw blurRad="38100" dist="38100" dir="2700000" algn="tl">
                  <a:srgbClr val="000000">
                    <a:alpha val="43137"/>
                  </a:srgbClr>
                </a:outerShdw>
              </a:effectLst>
              <a:latin typeface="Verdana" pitchFamily="34" charset="0"/>
            </a:endParaRPr>
          </a:p>
        </p:txBody>
      </p:sp>
      <p:sp>
        <p:nvSpPr>
          <p:cNvPr id="84" name="Round Diagonal Corner Rectangle 83">
            <a:hlinkClick r:id="rId22" action="ppaction://hlinksldjump"/>
          </p:cNvPr>
          <p:cNvSpPr>
            <a:spLocks/>
          </p:cNvSpPr>
          <p:nvPr/>
        </p:nvSpPr>
        <p:spPr>
          <a:xfrm>
            <a:off x="2232262" y="5292725"/>
            <a:ext cx="2394361" cy="650725"/>
          </a:xfrm>
          <a:prstGeom prst="round2DiagRect">
            <a:avLst/>
          </a:prstGeom>
          <a:solidFill>
            <a:srgbClr val="FF0000"/>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39579" rIns="39579" bIns="52122"/>
          <a:lstStyle/>
          <a:p>
            <a:pPr>
              <a:defRPr/>
            </a:pPr>
            <a:r>
              <a:rPr lang="en-GB" sz="800" b="1" dirty="0">
                <a:solidFill>
                  <a:schemeClr val="bg1"/>
                </a:solidFill>
                <a:effectLst>
                  <a:outerShdw blurRad="38100" dist="38100" dir="2700000" algn="tl">
                    <a:srgbClr val="000000">
                      <a:alpha val="43137"/>
                    </a:srgbClr>
                  </a:outerShdw>
                </a:effectLst>
                <a:latin typeface="Verdana" pitchFamily="34" charset="0"/>
              </a:rPr>
              <a:t>Algebra: Functions, Quadratics and Algebraic argument</a:t>
            </a:r>
          </a:p>
        </p:txBody>
      </p:sp>
      <p:sp>
        <p:nvSpPr>
          <p:cNvPr id="88" name="Round Diagonal Corner Rectangle 87">
            <a:hlinkClick r:id="rId23" action="ppaction://hlinksldjump"/>
          </p:cNvPr>
          <p:cNvSpPr>
            <a:spLocks/>
          </p:cNvSpPr>
          <p:nvPr/>
        </p:nvSpPr>
        <p:spPr>
          <a:xfrm>
            <a:off x="4626624" y="5292799"/>
            <a:ext cx="793089" cy="650654"/>
          </a:xfrm>
          <a:prstGeom prst="round2DiagRect">
            <a:avLst/>
          </a:prstGeom>
          <a:solidFill>
            <a:srgbClr val="FF0000"/>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39579" rIns="39579" bIns="39579"/>
          <a:lstStyle/>
          <a:p>
            <a:pPr>
              <a:lnSpc>
                <a:spcPct val="90000"/>
              </a:lnSpc>
              <a:defRPr/>
            </a:pPr>
            <a:r>
              <a:rPr lang="en-GB" sz="800" b="1" dirty="0">
                <a:solidFill>
                  <a:schemeClr val="bg1"/>
                </a:solidFill>
                <a:effectLst>
                  <a:outerShdw blurRad="38100" dist="38100" dir="2700000" algn="tl">
                    <a:srgbClr val="000000">
                      <a:alpha val="43137"/>
                    </a:srgbClr>
                  </a:outerShdw>
                </a:effectLst>
                <a:latin typeface="Verdana" pitchFamily="34" charset="0"/>
              </a:rPr>
              <a:t>Sketching Graphs</a:t>
            </a:r>
          </a:p>
        </p:txBody>
      </p:sp>
      <p:sp>
        <p:nvSpPr>
          <p:cNvPr id="96" name="Round Diagonal Corner Rectangle 95">
            <a:hlinkClick r:id="" action="ppaction://noaction"/>
          </p:cNvPr>
          <p:cNvSpPr>
            <a:spLocks/>
          </p:cNvSpPr>
          <p:nvPr/>
        </p:nvSpPr>
        <p:spPr>
          <a:xfrm>
            <a:off x="5419714" y="5292799"/>
            <a:ext cx="575061" cy="650651"/>
          </a:xfrm>
          <a:prstGeom prst="round2DiagRect">
            <a:avLst/>
          </a:prstGeom>
          <a:solidFill>
            <a:srgbClr val="FF0000"/>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39579" rIns="39579" bIns="52122"/>
          <a:lstStyle/>
          <a:p>
            <a:pPr>
              <a:defRPr/>
            </a:pPr>
            <a:r>
              <a:rPr lang="en-GB" sz="800" b="1" dirty="0">
                <a:solidFill>
                  <a:schemeClr val="bg1"/>
                </a:solidFill>
                <a:effectLst>
                  <a:outerShdw blurRad="38100" dist="38100" dir="2700000" algn="tl">
                    <a:srgbClr val="000000">
                      <a:alpha val="43137"/>
                    </a:srgbClr>
                  </a:outerShdw>
                </a:effectLst>
                <a:latin typeface="Verdana" pitchFamily="34" charset="0"/>
              </a:rPr>
              <a:t>Algebraic Fractions</a:t>
            </a:r>
          </a:p>
        </p:txBody>
      </p:sp>
      <p:sp>
        <p:nvSpPr>
          <p:cNvPr id="98" name="Round Diagonal Corner Rectangle 97">
            <a:hlinkClick r:id="rId23" action="ppaction://hlinksldjump"/>
          </p:cNvPr>
          <p:cNvSpPr>
            <a:spLocks/>
          </p:cNvSpPr>
          <p:nvPr/>
        </p:nvSpPr>
        <p:spPr>
          <a:xfrm>
            <a:off x="9784501" y="2879377"/>
            <a:ext cx="793089" cy="644525"/>
          </a:xfrm>
          <a:prstGeom prst="round2DiagRect">
            <a:avLst/>
          </a:prstGeom>
          <a:solidFill>
            <a:srgbClr val="FF0000"/>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39579" rIns="39579" bIns="39579"/>
          <a:lstStyle/>
          <a:p>
            <a:pPr>
              <a:lnSpc>
                <a:spcPct val="90000"/>
              </a:lnSpc>
              <a:defRPr/>
            </a:pPr>
            <a:r>
              <a:rPr lang="en-GB" sz="800" b="1" dirty="0">
                <a:solidFill>
                  <a:schemeClr val="bg1"/>
                </a:solidFill>
                <a:effectLst>
                  <a:outerShdw blurRad="38100" dist="38100" dir="2700000" algn="tl">
                    <a:srgbClr val="000000">
                      <a:alpha val="43137"/>
                    </a:srgbClr>
                  </a:outerShdw>
                </a:effectLst>
                <a:latin typeface="Verdana" pitchFamily="34" charset="0"/>
              </a:rPr>
              <a:t>Algebraic Problems</a:t>
            </a:r>
          </a:p>
        </p:txBody>
      </p:sp>
      <p:sp>
        <p:nvSpPr>
          <p:cNvPr id="73" name="Rectangle 72"/>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756624665"/>
              </p:ext>
            </p:extLst>
          </p:nvPr>
        </p:nvGraphicFramePr>
        <p:xfrm>
          <a:off x="488952" y="1404370"/>
          <a:ext cx="9826302" cy="1572927"/>
        </p:xfrm>
        <a:graphic>
          <a:graphicData uri="http://schemas.openxmlformats.org/drawingml/2006/table">
            <a:tbl>
              <a:tblPr firstRow="1" bandRow="1">
                <a:tableStyleId>{073A0DAA-6AF3-43AB-8588-CEC1D06C72B9}</a:tableStyleId>
              </a:tblPr>
              <a:tblGrid>
                <a:gridCol w="681286"/>
                <a:gridCol w="5040560"/>
                <a:gridCol w="4104456"/>
              </a:tblGrid>
              <a:tr h="420799">
                <a:tc>
                  <a:txBody>
                    <a:bodyPr/>
                    <a:lstStyle/>
                    <a:p>
                      <a:endParaRPr lang="en-GB" sz="1700" b="1" dirty="0">
                        <a:effectLst>
                          <a:outerShdw blurRad="38100" dist="38100" dir="2700000" algn="tl">
                            <a:srgbClr val="000000">
                              <a:alpha val="43137"/>
                            </a:srgbClr>
                          </a:outerShdw>
                        </a:effectLst>
                        <a:latin typeface="Verdana" pitchFamily="34" charset="0"/>
                      </a:endParaRPr>
                    </a:p>
                  </a:txBody>
                  <a:tcPr marT="45724" marB="45724"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b="1" dirty="0" smtClean="0">
                          <a:effectLst>
                            <a:outerShdw blurRad="38100" dist="38100" dir="2700000" algn="tl">
                              <a:srgbClr val="000000">
                                <a:alpha val="43137"/>
                              </a:srgbClr>
                            </a:outerShdw>
                          </a:effectLst>
                        </a:rPr>
                        <a:t>:</a:t>
                      </a:r>
                      <a:endParaRPr lang="en-GB" sz="1700" b="1" dirty="0">
                        <a:effectLst>
                          <a:outerShdw blurRad="38100" dist="38100" dir="2700000" algn="tl">
                            <a:srgbClr val="000000">
                              <a:alpha val="43137"/>
                            </a:srgbClr>
                          </a:outerShdw>
                        </a:effectLst>
                        <a:latin typeface="Verdana" pitchFamily="34" charset="0"/>
                      </a:endParaRPr>
                    </a:p>
                  </a:txBody>
                  <a:tcPr marT="45724" marB="45724"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724" marB="45724" anchor="ctr"/>
                </a:tc>
              </a:tr>
              <a:tr h="1152128">
                <a:tc>
                  <a:txBody>
                    <a:bodyPr/>
                    <a:lstStyle/>
                    <a:p>
                      <a:pPr algn="ctr">
                        <a:lnSpc>
                          <a:spcPct val="100000"/>
                        </a:lnSpc>
                        <a:buFont typeface="Wingdings" pitchFamily="2" charset="2"/>
                        <a:buNone/>
                      </a:pPr>
                      <a:r>
                        <a:rPr lang="en-GB" sz="2100" b="0" u="none" kern="1200" dirty="0" smtClean="0">
                          <a:solidFill>
                            <a:schemeClr val="dk1"/>
                          </a:solidFill>
                          <a:latin typeface="Arial" pitchFamily="34" charset="0"/>
                          <a:ea typeface="+mn-ea"/>
                          <a:cs typeface="Arial" pitchFamily="34" charset="0"/>
                        </a:rPr>
                        <a:t>A18</a:t>
                      </a:r>
                    </a:p>
                  </a:txBody>
                  <a:tcPr marT="45728" marB="45728">
                    <a:solidFill>
                      <a:srgbClr val="FF0000"/>
                    </a:solidFill>
                  </a:tcPr>
                </a:tc>
                <a:tc>
                  <a:txBody>
                    <a:bodyPr/>
                    <a:lstStyle/>
                    <a:p>
                      <a:pPr marL="171450" indent="-171450">
                        <a:lnSpc>
                          <a:spcPct val="150000"/>
                        </a:lnSpc>
                        <a:buFont typeface="Wingdings" panose="05000000000000000000" pitchFamily="2" charset="2"/>
                        <a:buChar char="Ø"/>
                      </a:pPr>
                      <a:r>
                        <a:rPr lang="en-GB" sz="1100" b="1" dirty="0" smtClean="0">
                          <a:effectLst/>
                          <a:latin typeface="Arial"/>
                          <a:ea typeface="HelveticaNeueLTStd-Roman"/>
                        </a:rPr>
                        <a:t>express direct and inverse variation in algebraic terms and use this form of expression to find unknown quantities</a:t>
                      </a:r>
                      <a:endParaRPr lang="en-GB" sz="1100" b="1" u="sng" kern="1200" dirty="0" smtClean="0">
                        <a:solidFill>
                          <a:schemeClr val="dk1"/>
                        </a:solidFill>
                        <a:latin typeface="Arial" pitchFamily="34" charset="0"/>
                        <a:ea typeface="+mn-ea"/>
                        <a:cs typeface="Arial" pitchFamily="34" charset="0"/>
                      </a:endParaRPr>
                    </a:p>
                  </a:txBody>
                  <a:tcPr marT="45728" marB="45728"/>
                </a:tc>
                <a:tc>
                  <a:txBody>
                    <a:bodyPr/>
                    <a:lstStyle/>
                    <a:p>
                      <a:pPr algn="l"/>
                      <a:endParaRPr lang="en-GB" sz="1100" dirty="0">
                        <a:latin typeface="Verdana" pitchFamily="34" charset="0"/>
                      </a:endParaRPr>
                    </a:p>
                  </a:txBody>
                  <a:tcPr marT="45724" marB="45724"/>
                </a:tc>
              </a:tr>
            </a:tbl>
          </a:graphicData>
        </a:graphic>
      </p:graphicFrame>
      <p:sp>
        <p:nvSpPr>
          <p:cNvPr id="52237" name="TextBox 3"/>
          <p:cNvSpPr txBox="1">
            <a:spLocks noChangeArrowheads="1"/>
          </p:cNvSpPr>
          <p:nvPr/>
        </p:nvSpPr>
        <p:spPr bwMode="auto">
          <a:xfrm>
            <a:off x="378151" y="610078"/>
            <a:ext cx="3871476" cy="369283"/>
          </a:xfrm>
          <a:prstGeom prst="rect">
            <a:avLst/>
          </a:prstGeom>
          <a:noFill/>
          <a:ln w="9525">
            <a:noFill/>
            <a:miter lim="800000"/>
            <a:headEnd/>
            <a:tailEnd/>
          </a:ln>
        </p:spPr>
        <p:txBody>
          <a:bodyPr wrap="none" lIns="91392" tIns="45696" rIns="91392" bIns="45696">
            <a:spAutoFit/>
          </a:bodyPr>
          <a:lstStyle/>
          <a:p>
            <a:r>
              <a:rPr lang="en-GB" sz="1800" b="1" dirty="0">
                <a:latin typeface="Verdana" pitchFamily="34" charset="0"/>
              </a:rPr>
              <a:t>Direct and Inverse Variation</a:t>
            </a:r>
          </a:p>
        </p:txBody>
      </p:sp>
      <p:sp>
        <p:nvSpPr>
          <p:cNvPr id="52238" name="TextBox 3">
            <a:hlinkClick r:id="rId2" action="ppaction://hlinksldjump"/>
          </p:cNvPr>
          <p:cNvSpPr txBox="1">
            <a:spLocks noChangeArrowheads="1"/>
          </p:cNvSpPr>
          <p:nvPr/>
        </p:nvSpPr>
        <p:spPr bwMode="auto">
          <a:xfrm>
            <a:off x="522291" y="7092952"/>
            <a:ext cx="2160587" cy="415450"/>
          </a:xfrm>
          <a:prstGeom prst="rect">
            <a:avLst/>
          </a:prstGeom>
          <a:noFill/>
          <a:ln w="9525">
            <a:noFill/>
            <a:miter lim="800000"/>
            <a:headEnd/>
            <a:tailEnd/>
          </a:ln>
        </p:spPr>
        <p:txBody>
          <a:bodyPr lIns="91392" tIns="45696" rIns="91392" bIns="45696">
            <a:spAutoFit/>
          </a:bodyPr>
          <a:lstStyle/>
          <a:p>
            <a:endParaRPr lang="en-GB" dirty="0"/>
          </a:p>
        </p:txBody>
      </p:sp>
      <p:sp>
        <p:nvSpPr>
          <p:cNvPr id="5" name="Rectangle 4"/>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a:spLocks noChangeArrowheads="1"/>
          </p:cNvSpPr>
          <p:nvPr/>
        </p:nvSpPr>
        <p:spPr bwMode="auto">
          <a:xfrm>
            <a:off x="378151" y="610078"/>
            <a:ext cx="1264993" cy="369283"/>
          </a:xfrm>
          <a:prstGeom prst="rect">
            <a:avLst/>
          </a:prstGeom>
          <a:noFill/>
          <a:ln w="9525">
            <a:noFill/>
            <a:miter lim="800000"/>
            <a:headEnd/>
            <a:tailEnd/>
          </a:ln>
        </p:spPr>
        <p:txBody>
          <a:bodyPr wrap="none" lIns="91392" tIns="45696" rIns="91392" bIns="45696">
            <a:spAutoFit/>
          </a:bodyPr>
          <a:lstStyle/>
          <a:p>
            <a:r>
              <a:rPr lang="en-GB" sz="1800" b="1" dirty="0">
                <a:latin typeface="Verdana" pitchFamily="34" charset="0"/>
              </a:rPr>
              <a:t>Calculus</a:t>
            </a:r>
          </a:p>
        </p:txBody>
      </p:sp>
      <p:graphicFrame>
        <p:nvGraphicFramePr>
          <p:cNvPr id="3" name="Table 2"/>
          <p:cNvGraphicFramePr>
            <a:graphicFrameLocks noGrp="1"/>
          </p:cNvGraphicFramePr>
          <p:nvPr>
            <p:extLst>
              <p:ext uri="{D42A27DB-BD31-4B8C-83A1-F6EECF244321}">
                <p14:modId xmlns:p14="http://schemas.microsoft.com/office/powerpoint/2010/main" val="3439036087"/>
              </p:ext>
            </p:extLst>
          </p:nvPr>
        </p:nvGraphicFramePr>
        <p:xfrm>
          <a:off x="430530" y="1332359"/>
          <a:ext cx="9740707" cy="2890203"/>
        </p:xfrm>
        <a:graphic>
          <a:graphicData uri="http://schemas.openxmlformats.org/drawingml/2006/table">
            <a:tbl>
              <a:tblPr firstRow="1" bandRow="1">
                <a:tableStyleId>{073A0DAA-6AF3-43AB-8588-CEC1D06C72B9}</a:tableStyleId>
              </a:tblPr>
              <a:tblGrid>
                <a:gridCol w="667699"/>
                <a:gridCol w="5184576"/>
                <a:gridCol w="3888432"/>
              </a:tblGrid>
              <a:tr h="420796">
                <a:tc>
                  <a:txBody>
                    <a:bodyPr/>
                    <a:lstStyle/>
                    <a:p>
                      <a:endParaRPr lang="en-GB" sz="1700" dirty="0">
                        <a:effectLst>
                          <a:outerShdw blurRad="38100" dist="38100" dir="2700000" algn="tl">
                            <a:srgbClr val="000000">
                              <a:alpha val="43137"/>
                            </a:srgbClr>
                          </a:outerShdw>
                        </a:effectLst>
                        <a:latin typeface="Verdana" pitchFamily="34" charset="0"/>
                      </a:endParaRPr>
                    </a:p>
                  </a:txBody>
                  <a:tcPr marT="45724" marB="45724"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rPr>
                        <a:t>:</a:t>
                      </a:r>
                      <a:endParaRPr lang="en-GB" sz="1700" dirty="0">
                        <a:effectLst>
                          <a:outerShdw blurRad="38100" dist="38100" dir="2700000" algn="tl">
                            <a:srgbClr val="000000">
                              <a:alpha val="43137"/>
                            </a:srgbClr>
                          </a:outerShdw>
                        </a:effectLst>
                        <a:latin typeface="Verdana" pitchFamily="34" charset="0"/>
                      </a:endParaRPr>
                    </a:p>
                  </a:txBody>
                  <a:tcPr marT="45724" marB="45724"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724" marB="45724" anchor="ctr"/>
                </a:tc>
              </a:tr>
              <a:tr h="1009467">
                <a:tc>
                  <a:txBody>
                    <a:bodyPr/>
                    <a:lstStyle/>
                    <a:p>
                      <a:pPr algn="ctr">
                        <a:lnSpc>
                          <a:spcPct val="100000"/>
                        </a:lnSpc>
                        <a:buFont typeface="Wingdings" pitchFamily="2" charset="2"/>
                        <a:buNone/>
                      </a:pPr>
                      <a:r>
                        <a:rPr lang="en-GB" sz="2100" b="0" kern="1200" dirty="0" smtClean="0">
                          <a:solidFill>
                            <a:schemeClr val="dk1"/>
                          </a:solidFill>
                          <a:latin typeface="Arial" panose="020B0604020202020204" pitchFamily="34" charset="0"/>
                          <a:ea typeface="+mn-ea"/>
                          <a:cs typeface="Arial" panose="020B0604020202020204" pitchFamily="34" charset="0"/>
                        </a:rPr>
                        <a:t>A13</a:t>
                      </a:r>
                    </a:p>
                  </a:txBody>
                  <a:tcPr marT="45724" marB="45724">
                    <a:solidFill>
                      <a:srgbClr val="FF0000"/>
                    </a:solidFill>
                  </a:tcPr>
                </a:tc>
                <a:tc>
                  <a:txBody>
                    <a:bodyPr/>
                    <a:lstStyle/>
                    <a:p>
                      <a:pPr marL="171450" indent="-171450">
                        <a:lnSpc>
                          <a:spcPct val="100000"/>
                        </a:lnSpc>
                        <a:spcBef>
                          <a:spcPts val="200"/>
                        </a:spcBef>
                        <a:spcAft>
                          <a:spcPts val="200"/>
                        </a:spcAft>
                        <a:buFont typeface="Wingdings" panose="05000000000000000000" pitchFamily="2" charset="2"/>
                        <a:buChar char="Ø"/>
                      </a:pPr>
                      <a:r>
                        <a:rPr lang="en-GB" sz="1100" b="1" dirty="0" smtClean="0">
                          <a:effectLst/>
                          <a:latin typeface="Arial"/>
                          <a:ea typeface="HelveticaNeueLTStd-Roman"/>
                        </a:rPr>
                        <a:t>Understand and use the gradient function differentiation of </a:t>
                      </a:r>
                      <a:r>
                        <a:rPr lang="en-GB" sz="1200" b="1" i="1" dirty="0" err="1" smtClean="0">
                          <a:effectLst/>
                          <a:latin typeface="Times New Roman"/>
                          <a:ea typeface="HelveticaNeueLTStd-Roman"/>
                        </a:rPr>
                        <a:t>kx</a:t>
                      </a:r>
                      <a:r>
                        <a:rPr lang="en-GB" sz="1100" b="1" spc="-100" dirty="0" smtClean="0">
                          <a:solidFill>
                            <a:srgbClr val="000000"/>
                          </a:solidFill>
                          <a:effectLst/>
                          <a:latin typeface="Arial"/>
                          <a:ea typeface="HelveticaNeueLTStd-Roman"/>
                        </a:rPr>
                        <a:t> </a:t>
                      </a:r>
                      <a:r>
                        <a:rPr lang="en-GB" sz="1200" b="1" i="1" baseline="30000" dirty="0" smtClean="0">
                          <a:effectLst/>
                          <a:latin typeface="Times New Roman"/>
                          <a:ea typeface="HelveticaNeueLTStd-Roman"/>
                        </a:rPr>
                        <a:t>n</a:t>
                      </a:r>
                      <a:r>
                        <a:rPr lang="en-GB" sz="1200" b="1" dirty="0" smtClean="0">
                          <a:effectLst/>
                          <a:latin typeface="Times New Roman"/>
                          <a:ea typeface="HelveticaNeueLTStd-Roman"/>
                        </a:rPr>
                        <a:t> </a:t>
                      </a:r>
                      <a:r>
                        <a:rPr lang="en-GB" sz="1100" b="1" dirty="0" smtClean="0">
                          <a:effectLst/>
                          <a:latin typeface="Arial"/>
                          <a:ea typeface="HelveticaNeueLTStd-Roman"/>
                        </a:rPr>
                        <a:t>where</a:t>
                      </a:r>
                      <a:r>
                        <a:rPr lang="en-GB" sz="1200" b="1" dirty="0" smtClean="0">
                          <a:effectLst/>
                          <a:latin typeface="Times New Roman"/>
                          <a:ea typeface="HelveticaNeueLTStd-Roman"/>
                        </a:rPr>
                        <a:t> </a:t>
                      </a:r>
                      <a:r>
                        <a:rPr lang="en-GB" sz="1200" b="1" i="1" dirty="0" smtClean="0">
                          <a:effectLst/>
                          <a:latin typeface="Times New Roman"/>
                          <a:ea typeface="HelveticaNeueLTStd-Roman"/>
                        </a:rPr>
                        <a:t>n</a:t>
                      </a:r>
                      <a:r>
                        <a:rPr lang="en-GB" sz="1200" b="1" dirty="0" smtClean="0">
                          <a:effectLst/>
                          <a:latin typeface="Times New Roman"/>
                          <a:ea typeface="HelveticaNeueLTStd-Roman"/>
                        </a:rPr>
                        <a:t> </a:t>
                      </a:r>
                      <a:r>
                        <a:rPr lang="en-GB" sz="1100" b="1" dirty="0" smtClean="0">
                          <a:effectLst/>
                          <a:latin typeface="Arial"/>
                          <a:ea typeface="HelveticaNeueLTStd-Roman"/>
                        </a:rPr>
                        <a:t>is a positive integer or 0, and the sum of such functions</a:t>
                      </a:r>
                      <a:r>
                        <a:rPr lang="en-GB" sz="1100" dirty="0" smtClean="0">
                          <a:effectLst/>
                          <a:latin typeface="Arial"/>
                          <a:ea typeface="HelveticaNeueLTStd-Roman"/>
                        </a:rPr>
                        <a:t/>
                      </a:r>
                      <a:br>
                        <a:rPr lang="en-GB" sz="1100" dirty="0" smtClean="0">
                          <a:effectLst/>
                          <a:latin typeface="Arial"/>
                          <a:ea typeface="HelveticaNeueLTStd-Roman"/>
                        </a:rPr>
                      </a:br>
                      <a:endParaRPr lang="en-GB" sz="1100" b="1" u="sng" kern="1200" dirty="0" smtClean="0">
                        <a:solidFill>
                          <a:schemeClr val="dk1"/>
                        </a:solidFill>
                        <a:latin typeface="Times New Roman" pitchFamily="18" charset="0"/>
                        <a:ea typeface="+mn-ea"/>
                        <a:cs typeface="Times New Roman" pitchFamily="18" charset="0"/>
                      </a:endParaRPr>
                    </a:p>
                  </a:txBody>
                  <a:tcPr marT="45724" marB="45724"/>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100" dirty="0" smtClean="0">
                          <a:effectLst/>
                          <a:latin typeface="Arial"/>
                          <a:ea typeface="Arial"/>
                        </a:rPr>
                        <a:t>Including expressions which need to be simplified first</a:t>
                      </a:r>
                      <a:endParaRPr lang="en-GB" sz="1100" b="1" u="sng" kern="1200" dirty="0" smtClean="0">
                        <a:solidFill>
                          <a:schemeClr val="dk1"/>
                        </a:solidFill>
                        <a:latin typeface="Times New Roman" pitchFamily="18" charset="0"/>
                        <a:ea typeface="+mn-ea"/>
                        <a:cs typeface="Times New Roman" pitchFamily="18" charset="0"/>
                      </a:endParaRPr>
                    </a:p>
                    <a:p>
                      <a:pPr marL="171450" indent="-171450">
                        <a:lnSpc>
                          <a:spcPct val="100000"/>
                        </a:lnSpc>
                        <a:buFont typeface="Wingdings" panose="05000000000000000000" pitchFamily="2" charset="2"/>
                        <a:buChar char="Ø"/>
                      </a:pPr>
                      <a:endParaRPr lang="en-GB" sz="1100" b="1" kern="1200" dirty="0" smtClean="0">
                        <a:solidFill>
                          <a:schemeClr val="dk1"/>
                        </a:solidFill>
                        <a:latin typeface="Times New Roman" pitchFamily="18" charset="0"/>
                        <a:ea typeface="+mn-ea"/>
                        <a:cs typeface="Times New Roman" pitchFamily="18" charset="0"/>
                      </a:endParaRPr>
                    </a:p>
                  </a:txBody>
                  <a:tcPr marT="45724" marB="45724"/>
                </a:tc>
              </a:tr>
              <a:tr h="729963">
                <a:tc>
                  <a:txBody>
                    <a:bodyPr/>
                    <a:lstStyle/>
                    <a:p>
                      <a:pPr algn="ctr">
                        <a:lnSpc>
                          <a:spcPct val="100000"/>
                        </a:lnSpc>
                        <a:buFont typeface="Wingdings" pitchFamily="2" charset="2"/>
                        <a:buNone/>
                      </a:pPr>
                      <a:r>
                        <a:rPr lang="en-GB" sz="2100" b="0" u="none" kern="1200" dirty="0" smtClean="0">
                          <a:solidFill>
                            <a:schemeClr val="tx1"/>
                          </a:solidFill>
                          <a:latin typeface="Arial" pitchFamily="34" charset="0"/>
                          <a:ea typeface="+mn-ea"/>
                          <a:cs typeface="Arial" pitchFamily="34" charset="0"/>
                        </a:rPr>
                        <a:t>A14</a:t>
                      </a:r>
                    </a:p>
                  </a:txBody>
                  <a:tcPr marT="45728" marB="45728">
                    <a:solidFill>
                      <a:srgbClr val="FF0000"/>
                    </a:solidFill>
                  </a:tcPr>
                </a:tc>
                <a:tc>
                  <a:txBody>
                    <a:bodyPr/>
                    <a:lstStyle/>
                    <a:p>
                      <a:pPr marL="171450" indent="-171450">
                        <a:lnSpc>
                          <a:spcPct val="100000"/>
                        </a:lnSpc>
                        <a:spcBef>
                          <a:spcPts val="400"/>
                        </a:spcBef>
                        <a:spcAft>
                          <a:spcPts val="400"/>
                        </a:spcAft>
                        <a:buFont typeface="Wingdings" panose="05000000000000000000" pitchFamily="2" charset="2"/>
                        <a:buChar char="Ø"/>
                      </a:pPr>
                      <a:r>
                        <a:rPr lang="en-GB" sz="1100" b="1" dirty="0" smtClean="0">
                          <a:effectLst/>
                          <a:latin typeface="Arial"/>
                          <a:ea typeface="Times New Roman"/>
                        </a:rPr>
                        <a:t>Know that the gradient of a function is the gradient of the tangent at that point</a:t>
                      </a:r>
                      <a:endParaRPr lang="en-GB" sz="1200" b="1" dirty="0" smtClean="0">
                        <a:effectLst/>
                        <a:latin typeface="Times New Roman"/>
                        <a:ea typeface="Times New Roman"/>
                      </a:endParaRPr>
                    </a:p>
                    <a:p>
                      <a:pPr marL="171450" indent="-171450">
                        <a:lnSpc>
                          <a:spcPct val="100000"/>
                        </a:lnSpc>
                        <a:buFont typeface="Wingdings" panose="05000000000000000000" pitchFamily="2" charset="2"/>
                        <a:buChar char="Ø"/>
                      </a:pPr>
                      <a:r>
                        <a:rPr lang="en-GB" sz="1100" b="1" dirty="0" smtClean="0">
                          <a:effectLst/>
                          <a:latin typeface="Arial"/>
                          <a:ea typeface="Times New Roman"/>
                        </a:rPr>
                        <a:t>Work out the equation of a tangent at any given point on a curve</a:t>
                      </a:r>
                      <a:endParaRPr lang="en-GB" sz="1100" b="1" kern="1200" baseline="0" dirty="0" smtClean="0">
                        <a:solidFill>
                          <a:schemeClr val="dk1"/>
                        </a:solidFill>
                        <a:latin typeface="Arial" pitchFamily="34" charset="0"/>
                        <a:ea typeface="+mn-ea"/>
                        <a:cs typeface="Arial" pitchFamily="34" charset="0"/>
                      </a:endParaRPr>
                    </a:p>
                  </a:txBody>
                  <a:tcPr marT="45728" marB="45728"/>
                </a:tc>
                <a:tc>
                  <a:txBody>
                    <a:bodyPr/>
                    <a:lstStyle/>
                    <a:p>
                      <a:pPr marL="171450" indent="-171450">
                        <a:lnSpc>
                          <a:spcPct val="100000"/>
                        </a:lnSpc>
                        <a:buFont typeface="Wingdings" panose="05000000000000000000" pitchFamily="2" charset="2"/>
                        <a:buChar char="Ø"/>
                      </a:pPr>
                      <a:endParaRPr lang="en-GB" sz="1100" b="1" kern="1200" dirty="0" smtClean="0">
                        <a:solidFill>
                          <a:schemeClr val="dk1"/>
                        </a:solidFill>
                        <a:latin typeface="Times New Roman" pitchFamily="18" charset="0"/>
                        <a:ea typeface="+mn-ea"/>
                        <a:cs typeface="Times New Roman" pitchFamily="18" charset="0"/>
                      </a:endParaRPr>
                    </a:p>
                  </a:txBody>
                  <a:tcPr marT="45724" marB="45724"/>
                </a:tc>
              </a:tr>
              <a:tr h="729977">
                <a:tc>
                  <a:txBody>
                    <a:bodyPr/>
                    <a:lstStyle/>
                    <a:p>
                      <a:pPr algn="ctr">
                        <a:lnSpc>
                          <a:spcPct val="100000"/>
                        </a:lnSpc>
                        <a:buFont typeface="Wingdings" pitchFamily="2" charset="2"/>
                        <a:buNone/>
                      </a:pPr>
                      <a:r>
                        <a:rPr lang="en-GB" sz="2100" b="0" u="none" kern="1200" dirty="0" smtClean="0">
                          <a:solidFill>
                            <a:schemeClr val="tx1"/>
                          </a:solidFill>
                          <a:latin typeface="Arial" pitchFamily="34" charset="0"/>
                          <a:ea typeface="+mn-ea"/>
                          <a:cs typeface="Arial" pitchFamily="34" charset="0"/>
                        </a:rPr>
                        <a:t>A15</a:t>
                      </a:r>
                    </a:p>
                  </a:txBody>
                  <a:tcPr marT="45728" marB="45728">
                    <a:solidFill>
                      <a:srgbClr val="FF0000"/>
                    </a:solidFill>
                  </a:tcPr>
                </a:tc>
                <a:tc>
                  <a:txBody>
                    <a:bodyPr/>
                    <a:lstStyle/>
                    <a:p>
                      <a:pPr marL="171450" indent="-171450">
                        <a:lnSpc>
                          <a:spcPct val="100000"/>
                        </a:lnSpc>
                        <a:spcBef>
                          <a:spcPts val="400"/>
                        </a:spcBef>
                        <a:spcAft>
                          <a:spcPts val="400"/>
                        </a:spcAft>
                        <a:buFont typeface="Wingdings" panose="05000000000000000000" pitchFamily="2" charset="2"/>
                        <a:buChar char="Ø"/>
                      </a:pPr>
                      <a:r>
                        <a:rPr lang="en-GB" sz="1100" b="1" dirty="0" smtClean="0">
                          <a:effectLst/>
                          <a:latin typeface="Arial"/>
                          <a:ea typeface="HelveticaNeueLTStd-Roman"/>
                        </a:rPr>
                        <a:t>Use of differentiation to find stationary points on a curve: maxima, minima and points of inflection</a:t>
                      </a:r>
                    </a:p>
                    <a:p>
                      <a:pPr marL="171450" indent="-171450">
                        <a:lnSpc>
                          <a:spcPct val="100000"/>
                        </a:lnSpc>
                        <a:spcBef>
                          <a:spcPts val="400"/>
                        </a:spcBef>
                        <a:spcAft>
                          <a:spcPts val="400"/>
                        </a:spcAft>
                        <a:buFont typeface="Wingdings" panose="05000000000000000000" pitchFamily="2" charset="2"/>
                        <a:buChar char="Ø"/>
                      </a:pPr>
                      <a:r>
                        <a:rPr lang="en-GB" sz="1100" b="1" dirty="0" smtClean="0">
                          <a:effectLst/>
                          <a:latin typeface="Arial"/>
                          <a:ea typeface="HelveticaNeueLTStd-Roman"/>
                        </a:rPr>
                        <a:t>Sketch a curve with known stationary points</a:t>
                      </a:r>
                      <a:endParaRPr lang="en-GB" sz="1100" b="1" dirty="0">
                        <a:effectLst/>
                        <a:latin typeface="Times New Roman"/>
                        <a:ea typeface="Times New Roman"/>
                      </a:endParaRPr>
                    </a:p>
                  </a:txBody>
                  <a:tcPr marT="45728" marB="45728"/>
                </a:tc>
                <a:tc>
                  <a:txBody>
                    <a:bodyPr/>
                    <a:lstStyle/>
                    <a:p>
                      <a:pPr marL="171450" indent="-171450">
                        <a:lnSpc>
                          <a:spcPct val="100000"/>
                        </a:lnSpc>
                        <a:buFont typeface="Wingdings" panose="05000000000000000000" pitchFamily="2" charset="2"/>
                        <a:buChar char="Ø"/>
                      </a:pPr>
                      <a:r>
                        <a:rPr lang="en-GB" sz="1100" dirty="0" smtClean="0">
                          <a:effectLst/>
                          <a:latin typeface="Arial"/>
                          <a:ea typeface="HelveticaNeueLTStd-Roman"/>
                        </a:rPr>
                        <a:t>Understand the terms ‘increasing function’ and ‘decreasing function’ and apply them to determine the nature of stationary points</a:t>
                      </a:r>
                      <a:endParaRPr lang="en-GB" sz="1100" b="1" kern="1200" dirty="0" smtClean="0">
                        <a:solidFill>
                          <a:schemeClr val="dk1"/>
                        </a:solidFill>
                        <a:latin typeface="Times New Roman" pitchFamily="18" charset="0"/>
                        <a:ea typeface="+mn-ea"/>
                        <a:cs typeface="Times New Roman" pitchFamily="18" charset="0"/>
                      </a:endParaRPr>
                    </a:p>
                  </a:txBody>
                  <a:tcPr marT="45724" marB="45724"/>
                </a:tc>
              </a:tr>
            </a:tbl>
          </a:graphicData>
        </a:graphic>
      </p:graphicFrame>
      <p:sp>
        <p:nvSpPr>
          <p:cNvPr id="4" name="Rectangle 3"/>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617256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3" name="Table 2"/>
              <p:cNvGraphicFramePr>
                <a:graphicFrameLocks noGrp="1"/>
              </p:cNvGraphicFramePr>
              <p:nvPr>
                <p:extLst>
                  <p:ext uri="{D42A27DB-BD31-4B8C-83A1-F6EECF244321}">
                    <p14:modId xmlns:p14="http://schemas.microsoft.com/office/powerpoint/2010/main" val="2660008543"/>
                  </p:ext>
                </p:extLst>
              </p:nvPr>
            </p:nvGraphicFramePr>
            <p:xfrm>
              <a:off x="540618" y="1404368"/>
              <a:ext cx="9630618" cy="2004930"/>
            </p:xfrm>
            <a:graphic>
              <a:graphicData uri="http://schemas.openxmlformats.org/drawingml/2006/table">
                <a:tbl>
                  <a:tblPr firstRow="1" bandRow="1">
                    <a:tableStyleId>{073A0DAA-6AF3-43AB-8588-CEC1D06C72B9}</a:tableStyleId>
                  </a:tblPr>
                  <a:tblGrid>
                    <a:gridCol w="701626"/>
                    <a:gridCol w="5040560"/>
                    <a:gridCol w="3888432"/>
                  </a:tblGrid>
                  <a:tr h="420827">
                    <a:tc>
                      <a:txBody>
                        <a:bodyPr/>
                        <a:lstStyle/>
                        <a:p>
                          <a:endParaRPr lang="en-GB" sz="1700" dirty="0">
                            <a:effectLst>
                              <a:outerShdw blurRad="38100" dist="38100" dir="2700000" algn="tl">
                                <a:srgbClr val="000000">
                                  <a:alpha val="43137"/>
                                </a:srgbClr>
                              </a:outerShdw>
                            </a:effectLst>
                            <a:latin typeface="Verdana" pitchFamily="34" charset="0"/>
                          </a:endParaRPr>
                        </a:p>
                      </a:txBody>
                      <a:tcPr marT="45727" marB="45727"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rPr>
                            <a:t>:</a:t>
                          </a:r>
                          <a:endParaRPr lang="en-GB" sz="1700" dirty="0">
                            <a:effectLst>
                              <a:outerShdw blurRad="38100" dist="38100" dir="2700000" algn="tl">
                                <a:srgbClr val="000000">
                                  <a:alpha val="43137"/>
                                </a:srgbClr>
                              </a:outerShdw>
                            </a:effectLst>
                            <a:latin typeface="Verdana" pitchFamily="34" charset="0"/>
                          </a:endParaRPr>
                        </a:p>
                      </a:txBody>
                      <a:tcPr marT="45727" marB="45727"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727" marB="45727" anchor="ctr"/>
                    </a:tc>
                  </a:tr>
                  <a:tr h="1584103">
                    <a:tc>
                      <a:txBody>
                        <a:bodyPr/>
                        <a:lstStyle/>
                        <a:p>
                          <a:pPr algn="ctr">
                            <a:lnSpc>
                              <a:spcPct val="100000"/>
                            </a:lnSpc>
                            <a:buFont typeface="Wingdings" pitchFamily="2" charset="2"/>
                            <a:buNone/>
                          </a:pPr>
                          <a:r>
                            <a:rPr lang="en-GB" sz="2100" b="0" kern="1200" dirty="0" smtClean="0">
                              <a:solidFill>
                                <a:schemeClr val="tx1"/>
                              </a:solidFill>
                              <a:latin typeface="Arial" pitchFamily="34" charset="0"/>
                              <a:ea typeface="+mn-ea"/>
                              <a:cs typeface="Arial" pitchFamily="34" charset="0"/>
                            </a:rPr>
                            <a:t>G20</a:t>
                          </a:r>
                        </a:p>
                      </a:txBody>
                      <a:tcPr marT="45727" marB="45727">
                        <a:solidFill>
                          <a:srgbClr val="00B050"/>
                        </a:solidFill>
                      </a:tcPr>
                    </a:tc>
                    <a:tc>
                      <a:txBody>
                        <a:bodyPr/>
                        <a:lstStyle/>
                        <a:p>
                          <a:pPr marL="171450" indent="-171450">
                            <a:lnSpc>
                              <a:spcPct val="150000"/>
                            </a:lnSpc>
                            <a:buFont typeface="Wingdings" pitchFamily="2" charset="2"/>
                            <a:buChar char="Ø"/>
                          </a:pPr>
                          <a:r>
                            <a:rPr lang="en-GB" sz="1100" b="1" kern="1200" dirty="0" smtClean="0">
                              <a:solidFill>
                                <a:schemeClr val="tx1"/>
                              </a:solidFill>
                              <a:latin typeface="Arial" pitchFamily="34" charset="0"/>
                              <a:ea typeface="+mn-ea"/>
                              <a:cs typeface="Arial" pitchFamily="34" charset="0"/>
                            </a:rPr>
                            <a:t>Know and apply the sine rule </a:t>
                          </a:r>
                          <a14:m>
                            <m:oMath xmlns:m="http://schemas.openxmlformats.org/officeDocument/2006/math">
                              <m:f>
                                <m:fPr>
                                  <m:ctrlPr>
                                    <a:rPr lang="en-GB" sz="1100" b="1" i="1" kern="1200" smtClean="0">
                                      <a:solidFill>
                                        <a:schemeClr val="tx1"/>
                                      </a:solidFill>
                                      <a:latin typeface="Cambria Math"/>
                                      <a:ea typeface="+mn-ea"/>
                                      <a:cs typeface="Arial" pitchFamily="34" charset="0"/>
                                    </a:rPr>
                                  </m:ctrlPr>
                                </m:fPr>
                                <m:num>
                                  <m:r>
                                    <a:rPr lang="en-GB" sz="1100" b="1" i="1" kern="1200" smtClean="0">
                                      <a:solidFill>
                                        <a:schemeClr val="tx1"/>
                                      </a:solidFill>
                                      <a:latin typeface="Cambria Math"/>
                                      <a:ea typeface="+mn-ea"/>
                                      <a:cs typeface="Arial" pitchFamily="34" charset="0"/>
                                    </a:rPr>
                                    <m:t>𝒂</m:t>
                                  </m:r>
                                </m:num>
                                <m:den>
                                  <m:r>
                                    <a:rPr lang="en-GB" sz="1100" b="1" i="1" kern="1200" smtClean="0">
                                      <a:solidFill>
                                        <a:schemeClr val="tx1"/>
                                      </a:solidFill>
                                      <a:latin typeface="Cambria Math"/>
                                      <a:ea typeface="+mn-ea"/>
                                      <a:cs typeface="Arial" pitchFamily="34" charset="0"/>
                                    </a:rPr>
                                    <m:t>𝒔𝒊𝒏</m:t>
                                  </m:r>
                                  <m:r>
                                    <a:rPr lang="en-GB" sz="1100" b="1" i="1" kern="1200" smtClean="0">
                                      <a:solidFill>
                                        <a:schemeClr val="tx1"/>
                                      </a:solidFill>
                                      <a:latin typeface="Cambria Math"/>
                                      <a:ea typeface="+mn-ea"/>
                                      <a:cs typeface="Arial" pitchFamily="34" charset="0"/>
                                    </a:rPr>
                                    <m:t> </m:t>
                                  </m:r>
                                  <m:r>
                                    <a:rPr lang="en-GB" sz="1100" b="1" i="1" kern="1200" smtClean="0">
                                      <a:solidFill>
                                        <a:schemeClr val="tx1"/>
                                      </a:solidFill>
                                      <a:latin typeface="Cambria Math"/>
                                      <a:ea typeface="+mn-ea"/>
                                      <a:cs typeface="Arial" pitchFamily="34" charset="0"/>
                                    </a:rPr>
                                    <m:t>𝑨</m:t>
                                  </m:r>
                                </m:den>
                              </m:f>
                              <m:r>
                                <a:rPr lang="en-GB" sz="1100" b="1" i="1" kern="1200" smtClean="0">
                                  <a:solidFill>
                                    <a:schemeClr val="tx1"/>
                                  </a:solidFill>
                                  <a:latin typeface="Cambria Math"/>
                                  <a:ea typeface="+mn-ea"/>
                                  <a:cs typeface="Arial" pitchFamily="34" charset="0"/>
                                </a:rPr>
                                <m:t>=</m:t>
                              </m:r>
                              <m:f>
                                <m:fPr>
                                  <m:ctrlPr>
                                    <a:rPr lang="en-GB" sz="1100" b="1" i="1" kern="1200" smtClean="0">
                                      <a:solidFill>
                                        <a:schemeClr val="tx1"/>
                                      </a:solidFill>
                                      <a:latin typeface="Cambria Math"/>
                                      <a:ea typeface="+mn-ea"/>
                                      <a:cs typeface="Arial" pitchFamily="34" charset="0"/>
                                    </a:rPr>
                                  </m:ctrlPr>
                                </m:fPr>
                                <m:num>
                                  <m:r>
                                    <a:rPr lang="en-GB" sz="1100" b="1" i="1" kern="1200" smtClean="0">
                                      <a:solidFill>
                                        <a:schemeClr val="tx1"/>
                                      </a:solidFill>
                                      <a:latin typeface="Cambria Math"/>
                                      <a:ea typeface="+mn-ea"/>
                                      <a:cs typeface="Arial" pitchFamily="34" charset="0"/>
                                    </a:rPr>
                                    <m:t>𝒃</m:t>
                                  </m:r>
                                </m:num>
                                <m:den>
                                  <m:r>
                                    <a:rPr lang="en-GB" sz="1100" b="1" i="1" kern="1200" smtClean="0">
                                      <a:solidFill>
                                        <a:schemeClr val="tx1"/>
                                      </a:solidFill>
                                      <a:latin typeface="Cambria Math"/>
                                      <a:ea typeface="+mn-ea"/>
                                      <a:cs typeface="Arial" pitchFamily="34" charset="0"/>
                                    </a:rPr>
                                    <m:t>𝒔𝒊𝒏</m:t>
                                  </m:r>
                                  <m:r>
                                    <a:rPr lang="en-GB" sz="1100" b="1" i="1" kern="1200" smtClean="0">
                                      <a:solidFill>
                                        <a:schemeClr val="tx1"/>
                                      </a:solidFill>
                                      <a:latin typeface="Cambria Math"/>
                                      <a:ea typeface="+mn-ea"/>
                                      <a:cs typeface="Arial" pitchFamily="34" charset="0"/>
                                    </a:rPr>
                                    <m:t> </m:t>
                                  </m:r>
                                  <m:r>
                                    <a:rPr lang="en-GB" sz="1100" b="1" i="1" kern="1200" smtClean="0">
                                      <a:solidFill>
                                        <a:schemeClr val="tx1"/>
                                      </a:solidFill>
                                      <a:latin typeface="Cambria Math"/>
                                      <a:ea typeface="+mn-ea"/>
                                      <a:cs typeface="Arial" pitchFamily="34" charset="0"/>
                                    </a:rPr>
                                    <m:t>𝑩</m:t>
                                  </m:r>
                                </m:den>
                              </m:f>
                              <m:r>
                                <a:rPr lang="en-GB" sz="1100" b="1" i="1" kern="1200" smtClean="0">
                                  <a:solidFill>
                                    <a:schemeClr val="tx1"/>
                                  </a:solidFill>
                                  <a:latin typeface="Cambria Math"/>
                                  <a:ea typeface="+mn-ea"/>
                                  <a:cs typeface="Arial" pitchFamily="34" charset="0"/>
                                </a:rPr>
                                <m:t> </m:t>
                              </m:r>
                            </m:oMath>
                          </a14:m>
                          <a:r>
                            <a:rPr lang="en-GB" sz="1100" b="1" kern="1200" dirty="0" smtClean="0">
                              <a:solidFill>
                                <a:schemeClr val="tx1"/>
                              </a:solidFill>
                              <a:latin typeface="Arial" pitchFamily="34" charset="0"/>
                              <a:ea typeface="+mn-ea"/>
                              <a:cs typeface="Arial" pitchFamily="34" charset="0"/>
                            </a:rPr>
                            <a:t>= </a:t>
                          </a:r>
                          <a14:m>
                            <m:oMath xmlns:m="http://schemas.openxmlformats.org/officeDocument/2006/math">
                              <m:f>
                                <m:fPr>
                                  <m:ctrlPr>
                                    <a:rPr lang="en-GB" sz="1100" b="1" i="1" kern="1200" smtClean="0">
                                      <a:solidFill>
                                        <a:schemeClr val="tx1"/>
                                      </a:solidFill>
                                      <a:latin typeface="Cambria Math"/>
                                      <a:ea typeface="+mn-ea"/>
                                      <a:cs typeface="Arial" pitchFamily="34" charset="0"/>
                                    </a:rPr>
                                  </m:ctrlPr>
                                </m:fPr>
                                <m:num>
                                  <m:r>
                                    <a:rPr lang="en-GB" sz="1100" b="1" i="1" kern="1200" smtClean="0">
                                      <a:solidFill>
                                        <a:schemeClr val="tx1"/>
                                      </a:solidFill>
                                      <a:latin typeface="Cambria Math"/>
                                      <a:ea typeface="+mn-ea"/>
                                      <a:cs typeface="Arial" pitchFamily="34" charset="0"/>
                                    </a:rPr>
                                    <m:t>𝒄</m:t>
                                  </m:r>
                                </m:num>
                                <m:den>
                                  <m:r>
                                    <a:rPr lang="en-GB" sz="1100" b="1" i="1" kern="1200" smtClean="0">
                                      <a:solidFill>
                                        <a:schemeClr val="tx1"/>
                                      </a:solidFill>
                                      <a:latin typeface="Cambria Math"/>
                                      <a:ea typeface="+mn-ea"/>
                                      <a:cs typeface="Arial" pitchFamily="34" charset="0"/>
                                    </a:rPr>
                                    <m:t>𝒔𝒊𝒏</m:t>
                                  </m:r>
                                  <m:r>
                                    <a:rPr lang="en-GB" sz="1100" b="1" i="1" kern="1200" smtClean="0">
                                      <a:solidFill>
                                        <a:schemeClr val="tx1"/>
                                      </a:solidFill>
                                      <a:latin typeface="Cambria Math"/>
                                      <a:ea typeface="+mn-ea"/>
                                      <a:cs typeface="Arial" pitchFamily="34" charset="0"/>
                                    </a:rPr>
                                    <m:t> </m:t>
                                  </m:r>
                                  <m:r>
                                    <a:rPr lang="en-GB" sz="1100" b="1" i="1" kern="1200" smtClean="0">
                                      <a:solidFill>
                                        <a:schemeClr val="tx1"/>
                                      </a:solidFill>
                                      <a:latin typeface="Cambria Math"/>
                                      <a:ea typeface="+mn-ea"/>
                                      <a:cs typeface="Arial" pitchFamily="34" charset="0"/>
                                    </a:rPr>
                                    <m:t>𝑪</m:t>
                                  </m:r>
                                </m:den>
                              </m:f>
                            </m:oMath>
                          </a14:m>
                          <a:r>
                            <a:rPr lang="en-GB" sz="1100" b="1" kern="1200" dirty="0" smtClean="0">
                              <a:solidFill>
                                <a:schemeClr val="tx1"/>
                              </a:solidFill>
                              <a:latin typeface="Arial" pitchFamily="34" charset="0"/>
                              <a:ea typeface="+mn-ea"/>
                              <a:cs typeface="Arial" pitchFamily="34" charset="0"/>
                            </a:rPr>
                            <a:t>  </a:t>
                          </a:r>
                        </a:p>
                        <a:p>
                          <a:pPr marL="171450" indent="-171450">
                            <a:lnSpc>
                              <a:spcPct val="150000"/>
                            </a:lnSpc>
                            <a:buFont typeface="Wingdings" pitchFamily="2" charset="2"/>
                            <a:buChar char="Ø"/>
                          </a:pPr>
                          <a:r>
                            <a:rPr lang="en-GB" sz="1100" b="1" kern="1200" dirty="0" smtClean="0">
                              <a:solidFill>
                                <a:schemeClr val="tx1"/>
                              </a:solidFill>
                              <a:latin typeface="Arial" pitchFamily="34" charset="0"/>
                              <a:ea typeface="+mn-ea"/>
                              <a:cs typeface="Arial" pitchFamily="34" charset="0"/>
                            </a:rPr>
                            <a:t>Know and apply the cosine</a:t>
                          </a:r>
                          <a:r>
                            <a:rPr lang="en-GB" sz="1100" b="1" kern="1200" baseline="0" dirty="0" smtClean="0">
                              <a:solidFill>
                                <a:schemeClr val="tx1"/>
                              </a:solidFill>
                              <a:latin typeface="Arial" pitchFamily="34" charset="0"/>
                              <a:ea typeface="+mn-ea"/>
                              <a:cs typeface="Arial" pitchFamily="34" charset="0"/>
                            </a:rPr>
                            <a:t> rule  </a:t>
                          </a:r>
                          <a14:m>
                            <m:oMath xmlns:m="http://schemas.openxmlformats.org/officeDocument/2006/math">
                              <m:sSup>
                                <m:sSupPr>
                                  <m:ctrlPr>
                                    <a:rPr lang="en-GB" sz="1100" b="1" i="1" kern="1200" baseline="0" smtClean="0">
                                      <a:solidFill>
                                        <a:schemeClr val="tx1"/>
                                      </a:solidFill>
                                      <a:latin typeface="Cambria Math"/>
                                      <a:ea typeface="+mn-ea"/>
                                      <a:cs typeface="Arial" pitchFamily="34" charset="0"/>
                                    </a:rPr>
                                  </m:ctrlPr>
                                </m:sSupPr>
                                <m:e>
                                  <m:r>
                                    <a:rPr lang="en-GB" sz="1100" b="1" i="1" kern="1200" baseline="0" smtClean="0">
                                      <a:solidFill>
                                        <a:schemeClr val="tx1"/>
                                      </a:solidFill>
                                      <a:latin typeface="Cambria Math"/>
                                      <a:ea typeface="+mn-ea"/>
                                      <a:cs typeface="Arial" pitchFamily="34" charset="0"/>
                                    </a:rPr>
                                    <m:t>𝒂</m:t>
                                  </m:r>
                                </m:e>
                                <m:sup>
                                  <m:r>
                                    <a:rPr lang="en-GB" sz="1100" b="1" i="1" kern="1200" baseline="0" smtClean="0">
                                      <a:solidFill>
                                        <a:schemeClr val="tx1"/>
                                      </a:solidFill>
                                      <a:latin typeface="Cambria Math"/>
                                      <a:ea typeface="+mn-ea"/>
                                      <a:cs typeface="Arial" pitchFamily="34" charset="0"/>
                                    </a:rPr>
                                    <m:t>𝟐</m:t>
                                  </m:r>
                                </m:sup>
                              </m:sSup>
                              <m:r>
                                <a:rPr lang="en-GB" sz="1100" b="1" i="1" kern="1200" baseline="0" smtClean="0">
                                  <a:solidFill>
                                    <a:schemeClr val="tx1"/>
                                  </a:solidFill>
                                  <a:latin typeface="Cambria Math"/>
                                  <a:ea typeface="+mn-ea"/>
                                  <a:cs typeface="Arial" pitchFamily="34" charset="0"/>
                                </a:rPr>
                                <m:t>=</m:t>
                              </m:r>
                              <m:sSup>
                                <m:sSupPr>
                                  <m:ctrlPr>
                                    <a:rPr lang="en-GB" sz="1100" b="1" i="1" kern="1200" baseline="0" smtClean="0">
                                      <a:solidFill>
                                        <a:schemeClr val="tx1"/>
                                      </a:solidFill>
                                      <a:latin typeface="Cambria Math"/>
                                      <a:ea typeface="+mn-ea"/>
                                      <a:cs typeface="Arial" pitchFamily="34" charset="0"/>
                                    </a:rPr>
                                  </m:ctrlPr>
                                </m:sSupPr>
                                <m:e>
                                  <m:r>
                                    <a:rPr lang="en-GB" sz="1100" b="1" i="1" kern="1200" baseline="0" smtClean="0">
                                      <a:solidFill>
                                        <a:schemeClr val="tx1"/>
                                      </a:solidFill>
                                      <a:latin typeface="Cambria Math"/>
                                      <a:ea typeface="+mn-ea"/>
                                      <a:cs typeface="Arial" pitchFamily="34" charset="0"/>
                                    </a:rPr>
                                    <m:t>𝒃</m:t>
                                  </m:r>
                                </m:e>
                                <m:sup>
                                  <m:r>
                                    <a:rPr lang="en-GB" sz="1100" b="1" i="1" kern="1200" baseline="0" smtClean="0">
                                      <a:solidFill>
                                        <a:schemeClr val="tx1"/>
                                      </a:solidFill>
                                      <a:latin typeface="Cambria Math"/>
                                      <a:ea typeface="+mn-ea"/>
                                      <a:cs typeface="Arial" pitchFamily="34" charset="0"/>
                                    </a:rPr>
                                    <m:t>𝟐</m:t>
                                  </m:r>
                                </m:sup>
                              </m:sSup>
                              <m:r>
                                <a:rPr lang="en-GB" sz="1100" b="1" i="1" kern="1200" baseline="0" smtClean="0">
                                  <a:solidFill>
                                    <a:schemeClr val="tx1"/>
                                  </a:solidFill>
                                  <a:latin typeface="Cambria Math"/>
                                  <a:ea typeface="+mn-ea"/>
                                  <a:cs typeface="Arial" pitchFamily="34" charset="0"/>
                                </a:rPr>
                                <m:t>+</m:t>
                              </m:r>
                              <m:sSup>
                                <m:sSupPr>
                                  <m:ctrlPr>
                                    <a:rPr lang="en-GB" sz="1100" b="1" i="1" kern="1200" baseline="0" smtClean="0">
                                      <a:solidFill>
                                        <a:schemeClr val="tx1"/>
                                      </a:solidFill>
                                      <a:latin typeface="Cambria Math"/>
                                      <a:ea typeface="+mn-ea"/>
                                      <a:cs typeface="Arial" pitchFamily="34" charset="0"/>
                                    </a:rPr>
                                  </m:ctrlPr>
                                </m:sSupPr>
                                <m:e>
                                  <m:r>
                                    <a:rPr lang="en-GB" sz="1100" b="1" i="1" kern="1200" baseline="0" smtClean="0">
                                      <a:solidFill>
                                        <a:schemeClr val="tx1"/>
                                      </a:solidFill>
                                      <a:latin typeface="Cambria Math"/>
                                      <a:ea typeface="+mn-ea"/>
                                      <a:cs typeface="Arial" pitchFamily="34" charset="0"/>
                                    </a:rPr>
                                    <m:t>𝒄</m:t>
                                  </m:r>
                                </m:e>
                                <m:sup>
                                  <m:r>
                                    <a:rPr lang="en-GB" sz="1100" b="1" i="1" kern="1200" baseline="0" smtClean="0">
                                      <a:solidFill>
                                        <a:schemeClr val="tx1"/>
                                      </a:solidFill>
                                      <a:latin typeface="Cambria Math"/>
                                      <a:ea typeface="+mn-ea"/>
                                      <a:cs typeface="Arial" pitchFamily="34" charset="0"/>
                                    </a:rPr>
                                    <m:t>𝟐</m:t>
                                  </m:r>
                                </m:sup>
                              </m:sSup>
                              <m:r>
                                <a:rPr lang="en-GB" sz="1100" b="1" i="1" kern="1200" baseline="0" smtClean="0">
                                  <a:solidFill>
                                    <a:schemeClr val="tx1"/>
                                  </a:solidFill>
                                  <a:latin typeface="Cambria Math"/>
                                  <a:ea typeface="+mn-ea"/>
                                  <a:cs typeface="Arial" pitchFamily="34" charset="0"/>
                                </a:rPr>
                                <m:t>−</m:t>
                              </m:r>
                              <m:r>
                                <a:rPr lang="en-GB" sz="1100" b="1" i="1" kern="1200" baseline="0" smtClean="0">
                                  <a:solidFill>
                                    <a:schemeClr val="tx1"/>
                                  </a:solidFill>
                                  <a:latin typeface="Cambria Math"/>
                                  <a:ea typeface="+mn-ea"/>
                                  <a:cs typeface="Arial" pitchFamily="34" charset="0"/>
                                </a:rPr>
                                <m:t>𝟐</m:t>
                              </m:r>
                              <m:r>
                                <a:rPr lang="en-GB" sz="1100" b="1" i="1" kern="1200" baseline="0" smtClean="0">
                                  <a:solidFill>
                                    <a:schemeClr val="tx1"/>
                                  </a:solidFill>
                                  <a:latin typeface="Cambria Math"/>
                                  <a:ea typeface="+mn-ea"/>
                                  <a:cs typeface="Arial" pitchFamily="34" charset="0"/>
                                </a:rPr>
                                <m:t>𝒃𝒄</m:t>
                              </m:r>
                              <m:r>
                                <a:rPr lang="en-GB" sz="1100" b="1" i="1" kern="1200" baseline="0" smtClean="0">
                                  <a:solidFill>
                                    <a:schemeClr val="tx1"/>
                                  </a:solidFill>
                                  <a:latin typeface="Cambria Math"/>
                                  <a:ea typeface="+mn-ea"/>
                                  <a:cs typeface="Arial" pitchFamily="34" charset="0"/>
                                </a:rPr>
                                <m:t> </m:t>
                              </m:r>
                              <m:r>
                                <a:rPr lang="en-GB" sz="1100" b="1" i="1" kern="1200" baseline="0" smtClean="0">
                                  <a:solidFill>
                                    <a:schemeClr val="tx1"/>
                                  </a:solidFill>
                                  <a:latin typeface="Cambria Math"/>
                                  <a:ea typeface="+mn-ea"/>
                                  <a:cs typeface="Arial" pitchFamily="34" charset="0"/>
                                </a:rPr>
                                <m:t>𝒄𝒐𝒔</m:t>
                              </m:r>
                              <m:r>
                                <a:rPr lang="en-GB" sz="1100" b="1" i="1" kern="1200" baseline="0" smtClean="0">
                                  <a:solidFill>
                                    <a:schemeClr val="tx1"/>
                                  </a:solidFill>
                                  <a:latin typeface="Cambria Math"/>
                                  <a:ea typeface="+mn-ea"/>
                                  <a:cs typeface="Arial" pitchFamily="34" charset="0"/>
                                </a:rPr>
                                <m:t> </m:t>
                              </m:r>
                              <m:r>
                                <a:rPr lang="en-GB" sz="1100" b="1" i="1" kern="1200" baseline="0" smtClean="0">
                                  <a:solidFill>
                                    <a:schemeClr val="tx1"/>
                                  </a:solidFill>
                                  <a:latin typeface="Cambria Math"/>
                                  <a:ea typeface="+mn-ea"/>
                                  <a:cs typeface="Arial" pitchFamily="34" charset="0"/>
                                </a:rPr>
                                <m:t>𝑨</m:t>
                              </m:r>
                            </m:oMath>
                          </a14:m>
                          <a:r>
                            <a:rPr lang="en-GB" sz="1100" b="1" kern="1200" baseline="0" dirty="0" smtClean="0">
                              <a:solidFill>
                                <a:schemeClr val="tx1"/>
                              </a:solidFill>
                              <a:latin typeface="Arial" pitchFamily="34" charset="0"/>
                              <a:ea typeface="+mn-ea"/>
                              <a:cs typeface="Arial" pitchFamily="34" charset="0"/>
                            </a:rPr>
                            <a:t>  </a:t>
                          </a:r>
                        </a:p>
                        <a:p>
                          <a:pPr marL="171450" indent="-171450">
                            <a:lnSpc>
                              <a:spcPct val="150000"/>
                            </a:lnSpc>
                            <a:buFont typeface="Wingdings" pitchFamily="2" charset="2"/>
                            <a:buChar char="Ø"/>
                          </a:pPr>
                          <a:r>
                            <a:rPr lang="en-GB" sz="1100" b="1" kern="1200" baseline="0" dirty="0" smtClean="0">
                              <a:solidFill>
                                <a:schemeClr val="tx1"/>
                              </a:solidFill>
                              <a:latin typeface="Arial" pitchFamily="34" charset="0"/>
                              <a:ea typeface="+mn-ea"/>
                              <a:cs typeface="Arial" pitchFamily="34" charset="0"/>
                            </a:rPr>
                            <a:t>Apply them to find unknown lengths and angles</a:t>
                          </a:r>
                          <a:r>
                            <a:rPr lang="en-GB" sz="1100" b="1" kern="1200" dirty="0" smtClean="0">
                              <a:solidFill>
                                <a:schemeClr val="tx1"/>
                              </a:solidFill>
                              <a:latin typeface="Arial" pitchFamily="34" charset="0"/>
                              <a:ea typeface="+mn-ea"/>
                              <a:cs typeface="Arial" pitchFamily="34" charset="0"/>
                            </a:rPr>
                            <a:t> </a:t>
                          </a:r>
                        </a:p>
                        <a:p>
                          <a:pPr marL="171450" marR="0" indent="-17145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b="1" kern="1200" dirty="0" smtClean="0">
                              <a:solidFill>
                                <a:schemeClr val="tx1"/>
                              </a:solidFill>
                              <a:latin typeface="Arial" pitchFamily="34" charset="0"/>
                              <a:ea typeface="+mn-ea"/>
                              <a:cs typeface="Arial" pitchFamily="34" charset="0"/>
                            </a:rPr>
                            <a:t>Know and apply  </a:t>
                          </a:r>
                          <a14:m>
                            <m:oMath xmlns:m="http://schemas.openxmlformats.org/officeDocument/2006/math">
                              <m:r>
                                <a:rPr lang="en-GB" sz="1100" b="1" i="1" kern="1200" smtClean="0">
                                  <a:solidFill>
                                    <a:schemeClr val="tx1"/>
                                  </a:solidFill>
                                  <a:latin typeface="Cambria Math"/>
                                  <a:ea typeface="+mn-ea"/>
                                  <a:cs typeface="Arial" pitchFamily="34" charset="0"/>
                                </a:rPr>
                                <m:t>𝑨𝒓𝒆𝒂</m:t>
                              </m:r>
                              <m:r>
                                <a:rPr lang="en-GB" sz="1100" b="1" i="1" kern="1200" smtClean="0">
                                  <a:solidFill>
                                    <a:schemeClr val="tx1"/>
                                  </a:solidFill>
                                  <a:latin typeface="Cambria Math"/>
                                  <a:ea typeface="+mn-ea"/>
                                  <a:cs typeface="Arial" pitchFamily="34" charset="0"/>
                                </a:rPr>
                                <m:t>= </m:t>
                              </m:r>
                              <m:f>
                                <m:fPr>
                                  <m:ctrlPr>
                                    <a:rPr lang="en-GB" sz="1100" b="1" i="1" kern="1200" smtClean="0">
                                      <a:solidFill>
                                        <a:schemeClr val="tx1"/>
                                      </a:solidFill>
                                      <a:latin typeface="Cambria Math"/>
                                      <a:ea typeface="+mn-ea"/>
                                      <a:cs typeface="Arial" pitchFamily="34" charset="0"/>
                                    </a:rPr>
                                  </m:ctrlPr>
                                </m:fPr>
                                <m:num>
                                  <m:r>
                                    <a:rPr lang="en-GB" sz="1100" b="1" i="1" kern="1200" smtClean="0">
                                      <a:solidFill>
                                        <a:schemeClr val="tx1"/>
                                      </a:solidFill>
                                      <a:latin typeface="Cambria Math"/>
                                      <a:ea typeface="+mn-ea"/>
                                      <a:cs typeface="Arial" pitchFamily="34" charset="0"/>
                                    </a:rPr>
                                    <m:t>𝟏</m:t>
                                  </m:r>
                                </m:num>
                                <m:den>
                                  <m:r>
                                    <a:rPr lang="en-GB" sz="1100" b="1" i="1" kern="1200" smtClean="0">
                                      <a:solidFill>
                                        <a:schemeClr val="tx1"/>
                                      </a:solidFill>
                                      <a:latin typeface="Cambria Math"/>
                                      <a:ea typeface="+mn-ea"/>
                                      <a:cs typeface="Arial" pitchFamily="34" charset="0"/>
                                    </a:rPr>
                                    <m:t>𝟐</m:t>
                                  </m:r>
                                </m:den>
                              </m:f>
                              <m:r>
                                <a:rPr lang="en-GB" sz="1100" b="1" i="1" kern="1200" smtClean="0">
                                  <a:solidFill>
                                    <a:schemeClr val="tx1"/>
                                  </a:solidFill>
                                  <a:latin typeface="Cambria Math"/>
                                  <a:ea typeface="+mn-ea"/>
                                  <a:cs typeface="Arial" pitchFamily="34" charset="0"/>
                                </a:rPr>
                                <m:t>𝒂𝒃𝒔𝒊𝒏𝑪</m:t>
                              </m:r>
                            </m:oMath>
                          </a14:m>
                          <a:r>
                            <a:rPr lang="en-GB" sz="1100" b="1" kern="1200" dirty="0" smtClean="0">
                              <a:solidFill>
                                <a:schemeClr val="tx1"/>
                              </a:solidFill>
                              <a:latin typeface="Arial" pitchFamily="34" charset="0"/>
                              <a:ea typeface="+mn-ea"/>
                              <a:cs typeface="Arial" pitchFamily="34" charset="0"/>
                            </a:rPr>
                            <a:t>   to calculate the area, sides or angles of any triangle </a:t>
                          </a:r>
                        </a:p>
                      </a:txBody>
                      <a:tcPr marT="45727" marB="45727"/>
                    </a:tc>
                    <a:tc>
                      <a:txBody>
                        <a:bodyPr/>
                        <a:lstStyle/>
                        <a:p>
                          <a:pPr>
                            <a:lnSpc>
                              <a:spcPct val="150000"/>
                            </a:lnSpc>
                            <a:buFont typeface="Wingdings" pitchFamily="2" charset="2"/>
                            <a:buNone/>
                          </a:pPr>
                          <a:endParaRPr lang="en-GB" sz="1100" dirty="0">
                            <a:latin typeface="Verdana" pitchFamily="34" charset="0"/>
                          </a:endParaRPr>
                        </a:p>
                      </a:txBody>
                      <a:tcPr marT="45727" marB="45727"/>
                    </a:tc>
                  </a:tr>
                </a:tbl>
              </a:graphicData>
            </a:graphic>
          </p:graphicFrame>
        </mc:Choice>
        <mc:Fallback xmlns="">
          <p:graphicFrame>
            <p:nvGraphicFramePr>
              <p:cNvPr id="3" name="Table 2"/>
              <p:cNvGraphicFramePr>
                <a:graphicFrameLocks noGrp="1"/>
              </p:cNvGraphicFramePr>
              <p:nvPr>
                <p:extLst>
                  <p:ext uri="{D42A27DB-BD31-4B8C-83A1-F6EECF244321}">
                    <p14:modId xmlns:p14="http://schemas.microsoft.com/office/powerpoint/2010/main" val="2660008543"/>
                  </p:ext>
                </p:extLst>
              </p:nvPr>
            </p:nvGraphicFramePr>
            <p:xfrm>
              <a:off x="540618" y="1404368"/>
              <a:ext cx="9630618" cy="2004930"/>
            </p:xfrm>
            <a:graphic>
              <a:graphicData uri="http://schemas.openxmlformats.org/drawingml/2006/table">
                <a:tbl>
                  <a:tblPr firstRow="1" bandRow="1">
                    <a:tableStyleId>{073A0DAA-6AF3-43AB-8588-CEC1D06C72B9}</a:tableStyleId>
                  </a:tblPr>
                  <a:tblGrid>
                    <a:gridCol w="701626"/>
                    <a:gridCol w="5040560"/>
                    <a:gridCol w="3888432"/>
                  </a:tblGrid>
                  <a:tr h="420827">
                    <a:tc>
                      <a:txBody>
                        <a:bodyPr/>
                        <a:lstStyle/>
                        <a:p>
                          <a:endParaRPr lang="en-GB" sz="1700" dirty="0">
                            <a:effectLst>
                              <a:outerShdw blurRad="38100" dist="38100" dir="2700000" algn="tl">
                                <a:srgbClr val="000000">
                                  <a:alpha val="43137"/>
                                </a:srgbClr>
                              </a:outerShdw>
                            </a:effectLst>
                            <a:latin typeface="Verdana" pitchFamily="34" charset="0"/>
                          </a:endParaRPr>
                        </a:p>
                      </a:txBody>
                      <a:tcPr marT="45727" marB="45727"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rPr>
                            <a:t>:</a:t>
                          </a:r>
                          <a:endParaRPr lang="en-GB" sz="1700" dirty="0">
                            <a:effectLst>
                              <a:outerShdw blurRad="38100" dist="38100" dir="2700000" algn="tl">
                                <a:srgbClr val="000000">
                                  <a:alpha val="43137"/>
                                </a:srgbClr>
                              </a:outerShdw>
                            </a:effectLst>
                            <a:latin typeface="Verdana" pitchFamily="34" charset="0"/>
                          </a:endParaRPr>
                        </a:p>
                      </a:txBody>
                      <a:tcPr marT="45727" marB="45727"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727" marB="45727" anchor="ctr"/>
                    </a:tc>
                  </a:tr>
                  <a:tr h="1584103">
                    <a:tc>
                      <a:txBody>
                        <a:bodyPr/>
                        <a:lstStyle/>
                        <a:p>
                          <a:pPr algn="ctr">
                            <a:lnSpc>
                              <a:spcPct val="100000"/>
                            </a:lnSpc>
                            <a:buFont typeface="Wingdings" pitchFamily="2" charset="2"/>
                            <a:buNone/>
                          </a:pPr>
                          <a:r>
                            <a:rPr lang="en-GB" sz="2100" b="0" kern="1200" dirty="0" smtClean="0">
                              <a:solidFill>
                                <a:schemeClr val="tx1"/>
                              </a:solidFill>
                              <a:latin typeface="Arial" pitchFamily="34" charset="0"/>
                              <a:ea typeface="+mn-ea"/>
                              <a:cs typeface="Arial" pitchFamily="34" charset="0"/>
                            </a:rPr>
                            <a:t>G20</a:t>
                          </a:r>
                          <a:endParaRPr lang="en-GB" sz="2100" b="0" kern="1200" dirty="0" smtClean="0">
                            <a:solidFill>
                              <a:schemeClr val="tx1"/>
                            </a:solidFill>
                            <a:latin typeface="Arial" pitchFamily="34" charset="0"/>
                            <a:ea typeface="+mn-ea"/>
                            <a:cs typeface="Arial" pitchFamily="34" charset="0"/>
                          </a:endParaRPr>
                        </a:p>
                      </a:txBody>
                      <a:tcPr marT="45727" marB="45727">
                        <a:solidFill>
                          <a:srgbClr val="00B050"/>
                        </a:solidFill>
                      </a:tcPr>
                    </a:tc>
                    <a:tc>
                      <a:txBody>
                        <a:bodyPr/>
                        <a:lstStyle/>
                        <a:p>
                          <a:endParaRPr lang="en-US"/>
                        </a:p>
                      </a:txBody>
                      <a:tcPr marT="45727" marB="45727">
                        <a:blipFill rotWithShape="1">
                          <a:blip r:embed="rId2"/>
                          <a:stretch>
                            <a:fillRect l="-14027" t="-26538" r="-77146" b="-385"/>
                          </a:stretch>
                        </a:blipFill>
                      </a:tcPr>
                    </a:tc>
                    <a:tc>
                      <a:txBody>
                        <a:bodyPr/>
                        <a:lstStyle/>
                        <a:p>
                          <a:pPr>
                            <a:lnSpc>
                              <a:spcPct val="150000"/>
                            </a:lnSpc>
                            <a:buFont typeface="Wingdings" pitchFamily="2" charset="2"/>
                            <a:buNone/>
                          </a:pPr>
                          <a:endParaRPr lang="en-GB" sz="1100" dirty="0">
                            <a:latin typeface="Verdana" pitchFamily="34" charset="0"/>
                          </a:endParaRPr>
                        </a:p>
                      </a:txBody>
                      <a:tcPr marT="45727" marB="45727"/>
                    </a:tc>
                  </a:tr>
                </a:tbl>
              </a:graphicData>
            </a:graphic>
          </p:graphicFrame>
        </mc:Fallback>
      </mc:AlternateContent>
      <p:sp>
        <p:nvSpPr>
          <p:cNvPr id="53261" name="TextBox 3"/>
          <p:cNvSpPr txBox="1">
            <a:spLocks noChangeArrowheads="1"/>
          </p:cNvSpPr>
          <p:nvPr/>
        </p:nvSpPr>
        <p:spPr bwMode="auto">
          <a:xfrm>
            <a:off x="473167" y="616467"/>
            <a:ext cx="3036312" cy="369283"/>
          </a:xfrm>
          <a:prstGeom prst="rect">
            <a:avLst/>
          </a:prstGeom>
          <a:noFill/>
          <a:ln w="9525">
            <a:noFill/>
            <a:miter lim="800000"/>
            <a:headEnd/>
            <a:tailEnd/>
          </a:ln>
        </p:spPr>
        <p:txBody>
          <a:bodyPr wrap="none" lIns="91392" tIns="45696" rIns="91392" bIns="45696">
            <a:spAutoFit/>
          </a:bodyPr>
          <a:lstStyle/>
          <a:p>
            <a:r>
              <a:rPr lang="en-GB" sz="1800" b="1" dirty="0">
                <a:solidFill>
                  <a:prstClr val="black"/>
                </a:solidFill>
                <a:latin typeface="Verdana" pitchFamily="34" charset="0"/>
              </a:rPr>
              <a:t>Sine and Cosine Rules</a:t>
            </a:r>
          </a:p>
        </p:txBody>
      </p:sp>
      <p:sp>
        <p:nvSpPr>
          <p:cNvPr id="53262" name="TextBox 3">
            <a:hlinkClick r:id="rId3" action="ppaction://hlinksldjump"/>
          </p:cNvPr>
          <p:cNvSpPr txBox="1">
            <a:spLocks noChangeArrowheads="1"/>
          </p:cNvSpPr>
          <p:nvPr/>
        </p:nvSpPr>
        <p:spPr bwMode="auto">
          <a:xfrm>
            <a:off x="522291" y="7092952"/>
            <a:ext cx="2160587" cy="415450"/>
          </a:xfrm>
          <a:prstGeom prst="rect">
            <a:avLst/>
          </a:prstGeom>
          <a:noFill/>
          <a:ln w="9525">
            <a:noFill/>
            <a:miter lim="800000"/>
            <a:headEnd/>
            <a:tailEnd/>
          </a:ln>
        </p:spPr>
        <p:txBody>
          <a:bodyPr lIns="91392" tIns="45696" rIns="91392" bIns="45696">
            <a:spAutoFit/>
          </a:bodyPr>
          <a:lstStyle/>
          <a:p>
            <a:endParaRPr lang="en-GB" dirty="0">
              <a:solidFill>
                <a:prstClr val="black"/>
              </a:solidFill>
            </a:endParaRPr>
          </a:p>
        </p:txBody>
      </p:sp>
      <p:sp>
        <p:nvSpPr>
          <p:cNvPr id="5" name="Rectangle 4"/>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643159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388808744"/>
              </p:ext>
            </p:extLst>
          </p:nvPr>
        </p:nvGraphicFramePr>
        <p:xfrm>
          <a:off x="529498" y="1404368"/>
          <a:ext cx="9641741" cy="1500801"/>
        </p:xfrm>
        <a:graphic>
          <a:graphicData uri="http://schemas.openxmlformats.org/drawingml/2006/table">
            <a:tbl>
              <a:tblPr firstRow="1" bandRow="1">
                <a:tableStyleId>{073A0DAA-6AF3-43AB-8588-CEC1D06C72B9}</a:tableStyleId>
              </a:tblPr>
              <a:tblGrid>
                <a:gridCol w="784755"/>
                <a:gridCol w="4896545"/>
                <a:gridCol w="3960441"/>
              </a:tblGrid>
              <a:tr h="420801">
                <a:tc>
                  <a:txBody>
                    <a:bodyPr/>
                    <a:lstStyle/>
                    <a:p>
                      <a:endParaRPr lang="en-GB" sz="1700" dirty="0">
                        <a:effectLst>
                          <a:outerShdw blurRad="38100" dist="38100" dir="2700000" algn="tl">
                            <a:srgbClr val="000000">
                              <a:alpha val="43137"/>
                            </a:srgbClr>
                          </a:outerShdw>
                        </a:effectLst>
                        <a:latin typeface="Verdana" pitchFamily="34" charset="0"/>
                      </a:endParaRPr>
                    </a:p>
                  </a:txBody>
                  <a:tcPr marT="45724" marB="45724"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rPr>
                        <a:t>:</a:t>
                      </a:r>
                      <a:endParaRPr lang="en-GB" sz="1700" dirty="0">
                        <a:effectLst>
                          <a:outerShdw blurRad="38100" dist="38100" dir="2700000" algn="tl">
                            <a:srgbClr val="000000">
                              <a:alpha val="43137"/>
                            </a:srgbClr>
                          </a:outerShdw>
                        </a:effectLst>
                        <a:latin typeface="Verdana" pitchFamily="34" charset="0"/>
                      </a:endParaRPr>
                    </a:p>
                  </a:txBody>
                  <a:tcPr marT="45724" marB="45724"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724" marB="45724" anchor="ctr"/>
                </a:tc>
              </a:tr>
              <a:tr h="1080000">
                <a:tc>
                  <a:txBody>
                    <a:bodyPr/>
                    <a:lstStyle/>
                    <a:p>
                      <a:pPr algn="ctr">
                        <a:lnSpc>
                          <a:spcPct val="100000"/>
                        </a:lnSpc>
                        <a:buFont typeface="Wingdings" pitchFamily="2" charset="2"/>
                        <a:buNone/>
                      </a:pPr>
                      <a:r>
                        <a:rPr lang="en-GB" sz="2100" b="0" u="none" kern="1200" dirty="0" smtClean="0">
                          <a:solidFill>
                            <a:schemeClr val="dk1"/>
                          </a:solidFill>
                          <a:latin typeface="Arial" pitchFamily="34" charset="0"/>
                          <a:ea typeface="+mn-ea"/>
                          <a:cs typeface="Arial" pitchFamily="34" charset="0"/>
                        </a:rPr>
                        <a:t>A21</a:t>
                      </a:r>
                    </a:p>
                  </a:txBody>
                  <a:tcPr marT="45728" marB="45728">
                    <a:solidFill>
                      <a:srgbClr val="FF0000"/>
                    </a:solidFill>
                  </a:tcPr>
                </a:tc>
                <a:tc>
                  <a:txBody>
                    <a:bodyPr/>
                    <a:lstStyle/>
                    <a:p>
                      <a:pPr marL="171450" indent="-171450">
                        <a:lnSpc>
                          <a:spcPct val="150000"/>
                        </a:lnSpc>
                        <a:buFont typeface="Wingdings" panose="05000000000000000000" pitchFamily="2" charset="2"/>
                        <a:buChar char="Ø"/>
                      </a:pPr>
                      <a:r>
                        <a:rPr lang="en-GB" sz="1100" b="1" dirty="0" smtClean="0">
                          <a:effectLst/>
                          <a:latin typeface="Arial"/>
                          <a:ea typeface="HelveticaNeueLTStd-Roman"/>
                        </a:rPr>
                        <a:t>Including one linear and one quadratic</a:t>
                      </a:r>
                      <a:endParaRPr lang="en-GB" sz="1100" b="1" u="none" kern="1200" dirty="0" smtClean="0">
                        <a:solidFill>
                          <a:schemeClr val="dk1"/>
                        </a:solidFill>
                        <a:latin typeface="Arial" pitchFamily="34" charset="0"/>
                        <a:ea typeface="+mn-ea"/>
                        <a:cs typeface="Arial" pitchFamily="34" charset="0"/>
                      </a:endParaRPr>
                    </a:p>
                  </a:txBody>
                  <a:tcPr marT="45728" marB="45728"/>
                </a:tc>
                <a:tc>
                  <a:txBody>
                    <a:bodyPr/>
                    <a:lstStyle/>
                    <a:p>
                      <a:pPr marL="0" marR="0" indent="0" algn="l" defTabSz="914400" rtl="0" eaLnBrk="1" fontAlgn="auto" latinLnBrk="0" hangingPunct="1">
                        <a:lnSpc>
                          <a:spcPct val="150000"/>
                        </a:lnSpc>
                        <a:spcBef>
                          <a:spcPts val="0"/>
                        </a:spcBef>
                        <a:spcAft>
                          <a:spcPts val="0"/>
                        </a:spcAft>
                        <a:buClrTx/>
                        <a:buSzTx/>
                        <a:buFont typeface="Wingdings" pitchFamily="2" charset="2"/>
                        <a:buNone/>
                        <a:tabLst/>
                        <a:defRPr/>
                      </a:pPr>
                      <a:endParaRPr lang="en-GB" sz="1100" b="0" u="sng" kern="1200" dirty="0" smtClean="0">
                        <a:solidFill>
                          <a:schemeClr val="dk1"/>
                        </a:solidFill>
                        <a:latin typeface="Arial" pitchFamily="34" charset="0"/>
                        <a:ea typeface="+mn-ea"/>
                        <a:cs typeface="Arial" pitchFamily="34" charset="0"/>
                      </a:endParaRPr>
                    </a:p>
                  </a:txBody>
                  <a:tcPr marT="45728" marB="45728"/>
                </a:tc>
              </a:tr>
            </a:tbl>
          </a:graphicData>
        </a:graphic>
      </p:graphicFrame>
      <p:sp>
        <p:nvSpPr>
          <p:cNvPr id="49168" name="TextBox 3"/>
          <p:cNvSpPr txBox="1">
            <a:spLocks noChangeArrowheads="1"/>
          </p:cNvSpPr>
          <p:nvPr/>
        </p:nvSpPr>
        <p:spPr bwMode="auto">
          <a:xfrm>
            <a:off x="488950" y="634661"/>
            <a:ext cx="3313631" cy="369283"/>
          </a:xfrm>
          <a:prstGeom prst="rect">
            <a:avLst/>
          </a:prstGeom>
          <a:noFill/>
          <a:ln w="9525">
            <a:noFill/>
            <a:miter lim="800000"/>
            <a:headEnd/>
            <a:tailEnd/>
          </a:ln>
        </p:spPr>
        <p:txBody>
          <a:bodyPr wrap="none" lIns="91392" tIns="45696" rIns="91392" bIns="45696">
            <a:spAutoFit/>
          </a:bodyPr>
          <a:lstStyle/>
          <a:p>
            <a:r>
              <a:rPr lang="en-GB" sz="1800" b="1" dirty="0">
                <a:solidFill>
                  <a:prstClr val="black"/>
                </a:solidFill>
                <a:latin typeface="Verdana" pitchFamily="34" charset="0"/>
              </a:rPr>
              <a:t>Simultaneous Equations</a:t>
            </a:r>
          </a:p>
        </p:txBody>
      </p:sp>
      <p:sp>
        <p:nvSpPr>
          <p:cNvPr id="49169" name="TextBox 5">
            <a:hlinkClick r:id="rId2" action="ppaction://hlinksldjump"/>
          </p:cNvPr>
          <p:cNvSpPr txBox="1">
            <a:spLocks noChangeArrowheads="1"/>
          </p:cNvSpPr>
          <p:nvPr/>
        </p:nvSpPr>
        <p:spPr bwMode="auto">
          <a:xfrm>
            <a:off x="522291" y="7092952"/>
            <a:ext cx="2160587" cy="415450"/>
          </a:xfrm>
          <a:prstGeom prst="rect">
            <a:avLst/>
          </a:prstGeom>
          <a:noFill/>
          <a:ln w="9525">
            <a:noFill/>
            <a:miter lim="800000"/>
            <a:headEnd/>
            <a:tailEnd/>
          </a:ln>
        </p:spPr>
        <p:txBody>
          <a:bodyPr lIns="91392" tIns="45696" rIns="91392" bIns="45696">
            <a:spAutoFit/>
          </a:bodyPr>
          <a:lstStyle/>
          <a:p>
            <a:endParaRPr lang="en-GB" dirty="0">
              <a:solidFill>
                <a:prstClr val="black"/>
              </a:solidFill>
            </a:endParaRPr>
          </a:p>
        </p:txBody>
      </p:sp>
      <p:sp>
        <p:nvSpPr>
          <p:cNvPr id="5" name="Rectangle 4"/>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8727770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285450989"/>
              </p:ext>
            </p:extLst>
          </p:nvPr>
        </p:nvGraphicFramePr>
        <p:xfrm>
          <a:off x="450157" y="1332361"/>
          <a:ext cx="9793088" cy="2935781"/>
        </p:xfrm>
        <a:graphic>
          <a:graphicData uri="http://schemas.openxmlformats.org/drawingml/2006/table">
            <a:tbl>
              <a:tblPr firstRow="1" bandRow="1">
                <a:tableStyleId>{073A0DAA-6AF3-43AB-8588-CEC1D06C72B9}</a:tableStyleId>
              </a:tblPr>
              <a:tblGrid>
                <a:gridCol w="720080"/>
                <a:gridCol w="4968552"/>
                <a:gridCol w="4104456"/>
              </a:tblGrid>
              <a:tr h="504056">
                <a:tc>
                  <a:txBody>
                    <a:bodyPr/>
                    <a:lstStyle/>
                    <a:p>
                      <a:endParaRPr lang="en-GB" sz="1700" dirty="0">
                        <a:effectLst>
                          <a:outerShdw blurRad="38100" dist="38100" dir="2700000" algn="tl">
                            <a:srgbClr val="000000">
                              <a:alpha val="43137"/>
                            </a:srgbClr>
                          </a:outerShdw>
                        </a:effectLst>
                        <a:latin typeface="+mj-lt"/>
                      </a:endParaRPr>
                    </a:p>
                  </a:txBody>
                  <a:tcPr marT="45726" marB="45726"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rPr>
                        <a:t>:</a:t>
                      </a:r>
                      <a:endParaRPr lang="en-GB" sz="1700" dirty="0">
                        <a:effectLst>
                          <a:outerShdw blurRad="38100" dist="38100" dir="2700000" algn="tl">
                            <a:srgbClr val="000000">
                              <a:alpha val="43137"/>
                            </a:srgbClr>
                          </a:outerShdw>
                        </a:effectLst>
                        <a:latin typeface="+mj-lt"/>
                      </a:endParaRPr>
                    </a:p>
                  </a:txBody>
                  <a:tcPr marT="45726" marB="45726"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mj-lt"/>
                      </a:endParaRPr>
                    </a:p>
                  </a:txBody>
                  <a:tcPr marT="45726" marB="45726" anchor="ctr"/>
                </a:tc>
              </a:tr>
              <a:tr h="720045">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A24</a:t>
                      </a:r>
                    </a:p>
                  </a:txBody>
                  <a:tcPr marT="45712" marB="45712">
                    <a:solidFill>
                      <a:srgbClr val="FF0000"/>
                    </a:solidFill>
                  </a:tcPr>
                </a:tc>
                <a:tc>
                  <a:txBody>
                    <a:bodyPr/>
                    <a:lstStyle/>
                    <a:p>
                      <a:pPr marL="171450" indent="-171450">
                        <a:lnSpc>
                          <a:spcPct val="150000"/>
                        </a:lnSpc>
                        <a:buFont typeface="Wingdings" pitchFamily="2" charset="2"/>
                        <a:buChar char="Ø"/>
                      </a:pPr>
                      <a:r>
                        <a:rPr lang="en-GB" sz="1100" b="0" kern="1200" dirty="0" smtClean="0">
                          <a:solidFill>
                            <a:schemeClr val="dk1"/>
                          </a:solidFill>
                          <a:latin typeface="Arial" pitchFamily="34" charset="0"/>
                          <a:ea typeface="+mn-ea"/>
                          <a:cs typeface="Arial" pitchFamily="34" charset="0"/>
                        </a:rPr>
                        <a:t>generate terms of a sequence from either a term-to-term or a position-to-term rule</a:t>
                      </a:r>
                    </a:p>
                  </a:txBody>
                  <a:tcPr marT="45712" marB="45712"/>
                </a:tc>
                <a:tc>
                  <a:txBody>
                    <a:bodyPr/>
                    <a:lstStyle/>
                    <a:p>
                      <a:pPr marL="171450" marR="0" indent="-171450" algn="l" defTabSz="914400" rtl="0" eaLnBrk="1" fontAlgn="auto" latinLnBrk="0" hangingPunct="1">
                        <a:lnSpc>
                          <a:spcPct val="150000"/>
                        </a:lnSpc>
                        <a:spcBef>
                          <a:spcPts val="0"/>
                        </a:spcBef>
                        <a:spcAft>
                          <a:spcPts val="0"/>
                        </a:spcAft>
                        <a:buClrTx/>
                        <a:buSzTx/>
                        <a:buFont typeface="Wingdings" pitchFamily="2" charset="2"/>
                        <a:buChar char="Ø"/>
                        <a:tabLst/>
                        <a:defRPr/>
                      </a:pPr>
                      <a:endParaRPr lang="en-GB" sz="1100" b="0" dirty="0">
                        <a:latin typeface="Verdana" pitchFamily="34" charset="0"/>
                      </a:endParaRPr>
                    </a:p>
                  </a:txBody>
                  <a:tcPr marT="45712" marB="45712"/>
                </a:tc>
              </a:tr>
              <a:tr h="864131">
                <a:tc>
                  <a:txBody>
                    <a:bodyPr/>
                    <a:lstStyle/>
                    <a:p>
                      <a:pPr algn="ctr">
                        <a:lnSpc>
                          <a:spcPct val="100000"/>
                        </a:lnSpc>
                        <a:buFontTx/>
                        <a:buNone/>
                      </a:pPr>
                      <a:r>
                        <a:rPr lang="en-GB" sz="2100" b="0" u="none" kern="1200" baseline="0" dirty="0" smtClean="0">
                          <a:solidFill>
                            <a:schemeClr val="dk1"/>
                          </a:solidFill>
                          <a:latin typeface="Arial" pitchFamily="34" charset="0"/>
                          <a:ea typeface="+mn-ea"/>
                          <a:cs typeface="Arial" pitchFamily="34" charset="0"/>
                        </a:rPr>
                        <a:t>A25</a:t>
                      </a:r>
                    </a:p>
                  </a:txBody>
                  <a:tcPr marT="45712" marB="45712">
                    <a:solidFill>
                      <a:srgbClr val="FF0000"/>
                    </a:solidFill>
                  </a:tcPr>
                </a:tc>
                <a:tc>
                  <a:txBody>
                    <a:bodyPr/>
                    <a:lstStyle/>
                    <a:p>
                      <a:pPr>
                        <a:lnSpc>
                          <a:spcPct val="150000"/>
                        </a:lnSpc>
                        <a:buFont typeface="Wingdings" pitchFamily="2" charset="2"/>
                        <a:buChar char="Ø"/>
                      </a:pPr>
                      <a:r>
                        <a:rPr lang="en-GB" sz="1100" b="0" kern="1200" dirty="0" smtClean="0">
                          <a:solidFill>
                            <a:schemeClr val="dk1"/>
                          </a:solidFill>
                          <a:latin typeface="Arial" pitchFamily="34" charset="0"/>
                          <a:ea typeface="+mn-ea"/>
                          <a:cs typeface="Arial" pitchFamily="34" charset="0"/>
                        </a:rPr>
                        <a:t> </a:t>
                      </a:r>
                      <a:r>
                        <a:rPr lang="en-GB" sz="1100" dirty="0" smtClean="0">
                          <a:effectLst/>
                          <a:latin typeface="Arial"/>
                          <a:ea typeface="HelveticaNeueLTStd-Roman"/>
                        </a:rPr>
                        <a:t>recognise and use sequences of triangular, square and cube numbers and simple arithmetic progressions</a:t>
                      </a:r>
                    </a:p>
                    <a:p>
                      <a:pPr>
                        <a:lnSpc>
                          <a:spcPct val="150000"/>
                        </a:lnSpc>
                        <a:buFont typeface="Wingdings" pitchFamily="2" charset="2"/>
                        <a:buChar char="Ø"/>
                      </a:pPr>
                      <a:r>
                        <a:rPr lang="en-GB" sz="1100" b="1" dirty="0" smtClean="0">
                          <a:effectLst/>
                          <a:latin typeface="Arial"/>
                          <a:ea typeface="Arial"/>
                        </a:rPr>
                        <a:t>including quadratic sequences</a:t>
                      </a:r>
                      <a:endParaRPr lang="en-GB" sz="1100" b="1" u="sng" kern="1200" baseline="0" dirty="0" smtClean="0">
                        <a:solidFill>
                          <a:schemeClr val="dk1"/>
                        </a:solidFill>
                        <a:latin typeface="Arial" pitchFamily="34" charset="0"/>
                        <a:ea typeface="+mn-ea"/>
                        <a:cs typeface="Arial" pitchFamily="34" charset="0"/>
                      </a:endParaRPr>
                    </a:p>
                  </a:txBody>
                  <a:tcPr marT="45712" marB="45712"/>
                </a:tc>
                <a:tc>
                  <a:txBody>
                    <a:bodyPr/>
                    <a:lstStyle/>
                    <a:p>
                      <a:pPr marL="171450" indent="-171450">
                        <a:lnSpc>
                          <a:spcPct val="150000"/>
                        </a:lnSpc>
                        <a:buFont typeface="Wingdings" pitchFamily="2" charset="2"/>
                        <a:buChar char="Ø"/>
                      </a:pPr>
                      <a:endParaRPr lang="en-GB" sz="1100" b="0" dirty="0">
                        <a:latin typeface="Verdana" pitchFamily="34" charset="0"/>
                      </a:endParaRPr>
                    </a:p>
                  </a:txBody>
                  <a:tcPr marT="45712" marB="45712"/>
                </a:tc>
              </a:tr>
              <a:tr h="847549">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A26</a:t>
                      </a:r>
                    </a:p>
                  </a:txBody>
                  <a:tcPr marT="45712" marB="45712">
                    <a:solidFill>
                      <a:srgbClr val="FF0000"/>
                    </a:solidFill>
                  </a:tcPr>
                </a:tc>
                <a:tc>
                  <a:txBody>
                    <a:bodyPr/>
                    <a:lstStyle/>
                    <a:p>
                      <a:pPr>
                        <a:lnSpc>
                          <a:spcPct val="150000"/>
                        </a:lnSpc>
                        <a:buFont typeface="Wingdings" pitchFamily="2" charset="2"/>
                        <a:buChar char="Ø"/>
                      </a:pPr>
                      <a:r>
                        <a:rPr lang="en-GB" sz="1100" b="0" kern="1200" dirty="0" smtClean="0">
                          <a:solidFill>
                            <a:schemeClr val="dk1"/>
                          </a:solidFill>
                          <a:latin typeface="Arial" pitchFamily="34" charset="0"/>
                          <a:ea typeface="+mn-ea"/>
                          <a:cs typeface="Arial" pitchFamily="34" charset="0"/>
                        </a:rPr>
                        <a:t> deduce</a:t>
                      </a:r>
                      <a:r>
                        <a:rPr lang="en-GB" sz="1100" b="0" kern="1200" baseline="0" dirty="0" smtClean="0">
                          <a:solidFill>
                            <a:schemeClr val="dk1"/>
                          </a:solidFill>
                          <a:latin typeface="Arial" pitchFamily="34" charset="0"/>
                          <a:ea typeface="+mn-ea"/>
                          <a:cs typeface="Arial" pitchFamily="34" charset="0"/>
                        </a:rPr>
                        <a:t> expressions to calculate the </a:t>
                      </a:r>
                      <a:r>
                        <a:rPr lang="en-GB" sz="1100" b="0" i="1" kern="1200" baseline="0" dirty="0" smtClean="0">
                          <a:solidFill>
                            <a:schemeClr val="dk1"/>
                          </a:solidFill>
                          <a:latin typeface="Cambria Math" panose="02040503050406030204" pitchFamily="18" charset="0"/>
                          <a:ea typeface="Cambria Math" panose="02040503050406030204" pitchFamily="18" charset="0"/>
                          <a:cs typeface="Arial" pitchFamily="34" charset="0"/>
                        </a:rPr>
                        <a:t>n</a:t>
                      </a:r>
                      <a:r>
                        <a:rPr lang="en-GB" sz="1100" b="0" kern="1200" baseline="0" dirty="0" smtClean="0">
                          <a:solidFill>
                            <a:schemeClr val="dk1"/>
                          </a:solidFill>
                          <a:latin typeface="Arial" pitchFamily="34" charset="0"/>
                          <a:ea typeface="+mn-ea"/>
                          <a:cs typeface="Arial" pitchFamily="34" charset="0"/>
                        </a:rPr>
                        <a:t>th term of a linear sequence</a:t>
                      </a:r>
                    </a:p>
                    <a:p>
                      <a:pPr marL="0" marR="0" indent="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b="1" dirty="0" smtClean="0">
                          <a:effectLst/>
                          <a:latin typeface="Arial"/>
                          <a:ea typeface="Arial"/>
                        </a:rPr>
                        <a:t>including quadratic sequences</a:t>
                      </a:r>
                      <a:endParaRPr lang="en-GB" sz="1100" b="1" u="sng" kern="1200" baseline="0" dirty="0" smtClean="0">
                        <a:solidFill>
                          <a:schemeClr val="dk1"/>
                        </a:solidFill>
                        <a:latin typeface="Arial" pitchFamily="34" charset="0"/>
                        <a:ea typeface="+mn-ea"/>
                        <a:cs typeface="Arial" pitchFamily="34" charset="0"/>
                      </a:endParaRPr>
                    </a:p>
                    <a:p>
                      <a:pPr>
                        <a:lnSpc>
                          <a:spcPct val="150000"/>
                        </a:lnSpc>
                        <a:buFont typeface="Wingdings" pitchFamily="2" charset="2"/>
                        <a:buNone/>
                      </a:pPr>
                      <a:endParaRPr lang="en-GB" sz="1100" b="1" kern="1200" dirty="0" smtClean="0">
                        <a:solidFill>
                          <a:schemeClr val="dk1"/>
                        </a:solidFill>
                        <a:latin typeface="Arial" pitchFamily="34" charset="0"/>
                        <a:ea typeface="+mn-ea"/>
                        <a:cs typeface="Arial" pitchFamily="34" charset="0"/>
                      </a:endParaRPr>
                    </a:p>
                  </a:txBody>
                  <a:tcPr marT="45712" marB="45712"/>
                </a:tc>
                <a:tc>
                  <a:txBody>
                    <a:bodyPr/>
                    <a:lstStyle/>
                    <a:p>
                      <a:pPr>
                        <a:lnSpc>
                          <a:spcPct val="150000"/>
                        </a:lnSpc>
                        <a:buFont typeface="Wingdings" pitchFamily="2" charset="2"/>
                        <a:buChar char="Ø"/>
                      </a:pPr>
                      <a:endParaRPr lang="en-GB" sz="1100" b="0" dirty="0">
                        <a:latin typeface="Verdana" pitchFamily="34" charset="0"/>
                      </a:endParaRPr>
                    </a:p>
                  </a:txBody>
                  <a:tcPr marT="45712" marB="45712"/>
                </a:tc>
              </a:tr>
            </a:tbl>
          </a:graphicData>
        </a:graphic>
      </p:graphicFrame>
      <p:sp>
        <p:nvSpPr>
          <p:cNvPr id="18448" name="TextBox 3"/>
          <p:cNvSpPr txBox="1">
            <a:spLocks noChangeArrowheads="1"/>
          </p:cNvSpPr>
          <p:nvPr/>
        </p:nvSpPr>
        <p:spPr bwMode="auto">
          <a:xfrm>
            <a:off x="306389" y="621745"/>
            <a:ext cx="1727944" cy="369332"/>
          </a:xfrm>
          <a:prstGeom prst="rect">
            <a:avLst/>
          </a:prstGeom>
          <a:noFill/>
          <a:ln w="9525">
            <a:noFill/>
            <a:miter lim="800000"/>
            <a:headEnd/>
            <a:tailEnd/>
          </a:ln>
        </p:spPr>
        <p:txBody>
          <a:bodyPr wrap="square" lIns="91392" tIns="45696" rIns="91392" bIns="45696">
            <a:spAutoFit/>
          </a:bodyPr>
          <a:lstStyle/>
          <a:p>
            <a:r>
              <a:rPr lang="en-GB" sz="1800" b="1" dirty="0">
                <a:solidFill>
                  <a:prstClr val="black"/>
                </a:solidFill>
                <a:latin typeface="Verdana" pitchFamily="34" charset="0"/>
              </a:rPr>
              <a:t>Sequences                                            </a:t>
            </a:r>
            <a:endParaRPr lang="en-GB" sz="1800" dirty="0">
              <a:solidFill>
                <a:prstClr val="black"/>
              </a:solidFill>
            </a:endParaRPr>
          </a:p>
        </p:txBody>
      </p:sp>
      <p:sp>
        <p:nvSpPr>
          <p:cNvPr id="4" name="Right Arrow 3">
            <a:hlinkClick r:id="" action="ppaction://hlinkshowjump?jump=nextslide"/>
          </p:cNvPr>
          <p:cNvSpPr/>
          <p:nvPr/>
        </p:nvSpPr>
        <p:spPr>
          <a:xfrm>
            <a:off x="8083551" y="6853240"/>
            <a:ext cx="1285876" cy="708026"/>
          </a:xfrm>
          <a:prstGeom prst="rightArrow">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a:defRPr/>
            </a:pPr>
            <a:endParaRPr lang="en-GB" dirty="0">
              <a:solidFill>
                <a:prstClr val="white"/>
              </a:solidFill>
            </a:endParaRPr>
          </a:p>
        </p:txBody>
      </p:sp>
      <p:sp>
        <p:nvSpPr>
          <p:cNvPr id="5" name="Rectangle 4"/>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1132635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815332078"/>
              </p:ext>
            </p:extLst>
          </p:nvPr>
        </p:nvGraphicFramePr>
        <p:xfrm>
          <a:off x="519155" y="1404370"/>
          <a:ext cx="9796097" cy="2016447"/>
        </p:xfrm>
        <a:graphic>
          <a:graphicData uri="http://schemas.openxmlformats.org/drawingml/2006/table">
            <a:tbl>
              <a:tblPr firstRow="1" bandRow="1">
                <a:tableStyleId>{073A0DAA-6AF3-43AB-8588-CEC1D06C72B9}</a:tableStyleId>
              </a:tblPr>
              <a:tblGrid>
                <a:gridCol w="723089"/>
                <a:gridCol w="4968552"/>
                <a:gridCol w="4104456"/>
              </a:tblGrid>
              <a:tr h="504056">
                <a:tc>
                  <a:txBody>
                    <a:bodyPr/>
                    <a:lstStyle/>
                    <a:p>
                      <a:pPr>
                        <a:lnSpc>
                          <a:spcPct val="150000"/>
                        </a:lnSpc>
                        <a:buFont typeface="Wingdings" pitchFamily="2" charset="2"/>
                        <a:buNone/>
                      </a:pPr>
                      <a:endParaRPr lang="en-GB" sz="1100" dirty="0">
                        <a:effectLst>
                          <a:outerShdw blurRad="38100" dist="38100" dir="2700000" algn="tl">
                            <a:srgbClr val="000000">
                              <a:alpha val="43137"/>
                            </a:srgbClr>
                          </a:outerShdw>
                        </a:effectLst>
                        <a:latin typeface="Arial" pitchFamily="34" charset="0"/>
                        <a:cs typeface="Arial" pitchFamily="34" charset="0"/>
                      </a:endParaRPr>
                    </a:p>
                  </a:txBody>
                  <a:tcPr marT="45718" marB="45718" anchor="ctr"/>
                </a:tc>
                <a:tc>
                  <a:txBody>
                    <a:bodyPr/>
                    <a:lstStyle/>
                    <a:p>
                      <a:pPr>
                        <a:lnSpc>
                          <a:spcPct val="100000"/>
                        </a:lnSpc>
                        <a:buFont typeface="Wingdings" pitchFamily="2" charset="2"/>
                        <a:buNone/>
                      </a:pPr>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latin typeface="Arial" pitchFamily="34" charset="0"/>
                          <a:cs typeface="Arial" pitchFamily="34" charset="0"/>
                        </a:rPr>
                        <a:t>:</a:t>
                      </a:r>
                      <a:endParaRPr lang="en-GB" sz="1700" dirty="0">
                        <a:effectLst>
                          <a:outerShdw blurRad="38100" dist="38100" dir="2700000" algn="tl">
                            <a:srgbClr val="000000">
                              <a:alpha val="43137"/>
                            </a:srgbClr>
                          </a:outerShdw>
                        </a:effectLst>
                        <a:latin typeface="Arial" pitchFamily="34" charset="0"/>
                        <a:cs typeface="Arial" pitchFamily="34" charset="0"/>
                      </a:endParaRPr>
                    </a:p>
                  </a:txBody>
                  <a:tcPr marT="45718" marB="45718"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718" marB="45718" anchor="ctr"/>
                </a:tc>
              </a:tr>
              <a:tr h="864319">
                <a:tc>
                  <a:txBody>
                    <a:bodyPr/>
                    <a:lstStyle/>
                    <a:p>
                      <a:pPr algn="ctr">
                        <a:lnSpc>
                          <a:spcPct val="100000"/>
                        </a:lnSpc>
                        <a:buFont typeface="Wingdings" pitchFamily="2" charset="2"/>
                        <a:buNone/>
                      </a:pPr>
                      <a:r>
                        <a:rPr lang="en-GB" sz="2100" b="0" kern="1200" baseline="0" dirty="0" smtClean="0">
                          <a:solidFill>
                            <a:schemeClr val="dk1"/>
                          </a:solidFill>
                          <a:latin typeface="Arial" pitchFamily="34" charset="0"/>
                          <a:ea typeface="+mn-ea"/>
                          <a:cs typeface="Arial" pitchFamily="34" charset="0"/>
                        </a:rPr>
                        <a:t>S17</a:t>
                      </a:r>
                    </a:p>
                  </a:txBody>
                  <a:tcPr marT="45695" marB="45695">
                    <a:solidFill>
                      <a:schemeClr val="accent4">
                        <a:lumMod val="40000"/>
                        <a:lumOff val="60000"/>
                      </a:schemeClr>
                    </a:solidFill>
                  </a:tcPr>
                </a:tc>
                <a:tc>
                  <a:txBody>
                    <a:bodyPr/>
                    <a:lstStyle/>
                    <a:p>
                      <a:pPr marL="171450" indent="-171450">
                        <a:spcBef>
                          <a:spcPts val="200"/>
                        </a:spcBef>
                        <a:spcAft>
                          <a:spcPts val="200"/>
                        </a:spcAft>
                        <a:buFont typeface="Wingdings" panose="05000000000000000000" pitchFamily="2" charset="2"/>
                        <a:buChar char="Ø"/>
                      </a:pPr>
                      <a:r>
                        <a:rPr lang="en-GB" sz="1100" b="1" dirty="0" smtClean="0">
                          <a:effectLst/>
                          <a:latin typeface="Arial"/>
                          <a:ea typeface="HelveticaNeueLTStd-Roman"/>
                        </a:rPr>
                        <a:t>calculate the probability of independent combined events, including using tree diagrams and other representations</a:t>
                      </a:r>
                      <a:endParaRPr lang="en-GB" sz="1200" b="1" dirty="0" smtClean="0">
                        <a:effectLst/>
                        <a:latin typeface="Times New Roman"/>
                        <a:ea typeface="Times New Roman"/>
                      </a:endParaRPr>
                    </a:p>
                    <a:p>
                      <a:pPr marL="171450" indent="-171450">
                        <a:spcBef>
                          <a:spcPts val="200"/>
                        </a:spcBef>
                        <a:spcAft>
                          <a:spcPts val="200"/>
                        </a:spcAft>
                        <a:buFont typeface="Wingdings" panose="05000000000000000000" pitchFamily="2" charset="2"/>
                        <a:buChar char="Ø"/>
                      </a:pPr>
                      <a:r>
                        <a:rPr lang="en-GB" sz="1100" b="1" dirty="0" smtClean="0">
                          <a:effectLst/>
                          <a:latin typeface="Arial"/>
                          <a:ea typeface="HelveticaNeueLTStd-Roman"/>
                        </a:rPr>
                        <a:t>know and use that for independent events </a:t>
                      </a:r>
                      <a:r>
                        <a:rPr lang="en-GB" sz="1200" b="1" baseline="0" dirty="0" smtClean="0">
                          <a:effectLst/>
                          <a:latin typeface="Times New Roman"/>
                          <a:ea typeface="HelveticaNeueLTStd-Roman"/>
                        </a:rPr>
                        <a:t> </a:t>
                      </a:r>
                      <a:r>
                        <a:rPr lang="en-GB" sz="1100" b="1" dirty="0" smtClean="0">
                          <a:effectLst/>
                          <a:latin typeface="Arial"/>
                          <a:ea typeface="HelveticaNeueLTStd-Roman"/>
                        </a:rPr>
                        <a:t>A and B</a:t>
                      </a:r>
                      <a:endParaRPr lang="en-GB" sz="1200" b="1" dirty="0" smtClean="0">
                        <a:effectLst/>
                        <a:latin typeface="Times New Roman"/>
                        <a:ea typeface="Times New Roman"/>
                      </a:endParaRPr>
                    </a:p>
                    <a:p>
                      <a:pPr marL="0" indent="0">
                        <a:buFont typeface="Wingdings" panose="05000000000000000000" pitchFamily="2" charset="2"/>
                        <a:buNone/>
                      </a:pPr>
                      <a:r>
                        <a:rPr lang="en-GB" sz="1100" b="1" dirty="0" smtClean="0">
                          <a:effectLst/>
                          <a:latin typeface="Arial"/>
                          <a:ea typeface="HelveticaNeueLTStd-Roman"/>
                        </a:rPr>
                        <a:t>	P(A </a:t>
                      </a:r>
                      <a:r>
                        <a:rPr lang="en-GB" sz="1100" b="1" dirty="0" smtClean="0">
                          <a:effectLst/>
                          <a:latin typeface="Arial"/>
                          <a:ea typeface="HelveticaNeueLTStd-Roman"/>
                          <a:sym typeface="Symbol"/>
                        </a:rPr>
                        <a:t></a:t>
                      </a:r>
                      <a:r>
                        <a:rPr lang="en-GB" sz="1100" b="1" dirty="0" smtClean="0">
                          <a:effectLst/>
                          <a:latin typeface="Arial"/>
                          <a:ea typeface="HelveticaNeueLTStd-Roman"/>
                        </a:rPr>
                        <a:t> B) = P(A) </a:t>
                      </a:r>
                      <a:r>
                        <a:rPr lang="en-GB" sz="1100" b="1" dirty="0" smtClean="0">
                          <a:effectLst/>
                          <a:latin typeface="Georgia"/>
                          <a:ea typeface="HelveticaNeueLTStd-Roman"/>
                          <a:cs typeface="Arial"/>
                        </a:rPr>
                        <a:t>×</a:t>
                      </a:r>
                      <a:r>
                        <a:rPr lang="en-GB" sz="1100" b="1" dirty="0" smtClean="0">
                          <a:effectLst/>
                          <a:latin typeface="Arial"/>
                          <a:ea typeface="HelveticaNeueLTStd-Roman"/>
                        </a:rPr>
                        <a:t> P(B)</a:t>
                      </a:r>
                      <a:endParaRPr lang="en-GB" sz="1100" b="1" kern="1200" baseline="0" dirty="0" smtClean="0">
                        <a:solidFill>
                          <a:schemeClr val="dk1"/>
                        </a:solidFill>
                        <a:latin typeface="Arial" pitchFamily="34" charset="0"/>
                        <a:ea typeface="+mn-ea"/>
                        <a:cs typeface="Arial" pitchFamily="34" charset="0"/>
                      </a:endParaRPr>
                    </a:p>
                  </a:txBody>
                  <a:tcPr marT="45695" marB="45695"/>
                </a:tc>
                <a:tc>
                  <a:txBody>
                    <a:bodyPr/>
                    <a:lstStyle/>
                    <a:p>
                      <a:pPr marL="0" marR="0" indent="0" algn="l" defTabSz="914400" rtl="0" eaLnBrk="1" fontAlgn="base" latinLnBrk="0" hangingPunct="1">
                        <a:lnSpc>
                          <a:spcPct val="150000"/>
                        </a:lnSpc>
                        <a:spcBef>
                          <a:spcPts val="0"/>
                        </a:spcBef>
                        <a:spcAft>
                          <a:spcPts val="0"/>
                        </a:spcAft>
                        <a:buClrTx/>
                        <a:buSzTx/>
                        <a:buFont typeface="Wingdings" pitchFamily="2" charset="2"/>
                        <a:buNone/>
                        <a:tabLst/>
                        <a:defRPr/>
                      </a:pPr>
                      <a:endParaRPr lang="en-GB" sz="1100" b="1" kern="1200" dirty="0" smtClean="0">
                        <a:solidFill>
                          <a:schemeClr val="dk1"/>
                        </a:solidFill>
                        <a:latin typeface="Arial" pitchFamily="34" charset="0"/>
                        <a:ea typeface="+mn-ea"/>
                        <a:cs typeface="Arial" pitchFamily="34" charset="0"/>
                      </a:endParaRPr>
                    </a:p>
                  </a:txBody>
                  <a:tcPr marT="45718" marB="45718"/>
                </a:tc>
              </a:tr>
              <a:tr h="648072">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S18</a:t>
                      </a:r>
                    </a:p>
                  </a:txBody>
                  <a:tcPr marT="45695" marB="45695">
                    <a:solidFill>
                      <a:schemeClr val="accent4">
                        <a:lumMod val="40000"/>
                        <a:lumOff val="60000"/>
                      </a:schemeClr>
                    </a:solidFill>
                  </a:tcPr>
                </a:tc>
                <a:tc>
                  <a:txBody>
                    <a:bodyPr/>
                    <a:lstStyle/>
                    <a:p>
                      <a:pPr marL="171450" indent="-171450">
                        <a:lnSpc>
                          <a:spcPct val="150000"/>
                        </a:lnSpc>
                        <a:buFont typeface="Wingdings" panose="05000000000000000000" pitchFamily="2" charset="2"/>
                        <a:buChar char="Ø"/>
                      </a:pPr>
                      <a:r>
                        <a:rPr lang="en-GB" sz="1100" b="1" dirty="0" smtClean="0">
                          <a:effectLst/>
                          <a:latin typeface="Arial"/>
                          <a:ea typeface="HelveticaNeueLTStd-Roman"/>
                        </a:rPr>
                        <a:t>calculate conditional probabilities including using tree diagrams and other representations</a:t>
                      </a:r>
                      <a:endParaRPr lang="en-GB" sz="1100" b="1" kern="1200" dirty="0" smtClean="0">
                        <a:solidFill>
                          <a:schemeClr val="dk1"/>
                        </a:solidFill>
                        <a:latin typeface="Arial" pitchFamily="34" charset="0"/>
                        <a:ea typeface="+mn-ea"/>
                        <a:cs typeface="Arial" pitchFamily="34" charset="0"/>
                      </a:endParaRPr>
                    </a:p>
                  </a:txBody>
                  <a:tcPr marT="45695" marB="45695"/>
                </a:tc>
                <a:tc>
                  <a:txBody>
                    <a:bodyPr/>
                    <a:lstStyle/>
                    <a:p>
                      <a:pPr fontAlgn="base">
                        <a:lnSpc>
                          <a:spcPct val="150000"/>
                        </a:lnSpc>
                        <a:buFont typeface="Wingdings" pitchFamily="2" charset="2"/>
                        <a:buNone/>
                      </a:pPr>
                      <a:endParaRPr lang="en-GB" sz="1100" b="1" kern="1200" dirty="0" smtClean="0">
                        <a:solidFill>
                          <a:schemeClr val="dk1"/>
                        </a:solidFill>
                        <a:latin typeface="Arial" pitchFamily="34" charset="0"/>
                        <a:ea typeface="+mn-ea"/>
                        <a:cs typeface="Arial" pitchFamily="34" charset="0"/>
                      </a:endParaRPr>
                    </a:p>
                  </a:txBody>
                  <a:tcPr marT="45718" marB="45718"/>
                </a:tc>
              </a:tr>
            </a:tbl>
          </a:graphicData>
        </a:graphic>
      </p:graphicFrame>
      <p:sp>
        <p:nvSpPr>
          <p:cNvPr id="43024" name="TextBox 3"/>
          <p:cNvSpPr txBox="1">
            <a:spLocks noChangeArrowheads="1"/>
          </p:cNvSpPr>
          <p:nvPr/>
        </p:nvSpPr>
        <p:spPr bwMode="auto">
          <a:xfrm>
            <a:off x="488950" y="616467"/>
            <a:ext cx="1598418" cy="369283"/>
          </a:xfrm>
          <a:prstGeom prst="rect">
            <a:avLst/>
          </a:prstGeom>
          <a:noFill/>
          <a:ln w="9525">
            <a:noFill/>
            <a:miter lim="800000"/>
            <a:headEnd/>
            <a:tailEnd/>
          </a:ln>
        </p:spPr>
        <p:txBody>
          <a:bodyPr wrap="none" lIns="91392" tIns="45696" rIns="91392" bIns="45696">
            <a:spAutoFit/>
          </a:bodyPr>
          <a:lstStyle/>
          <a:p>
            <a:r>
              <a:rPr lang="en-GB" sz="1800" b="1" dirty="0">
                <a:solidFill>
                  <a:prstClr val="black"/>
                </a:solidFill>
                <a:latin typeface="Verdana" pitchFamily="34" charset="0"/>
              </a:rPr>
              <a:t>Probability</a:t>
            </a:r>
          </a:p>
        </p:txBody>
      </p:sp>
      <p:sp>
        <p:nvSpPr>
          <p:cNvPr id="43025" name="TextBox 3">
            <a:hlinkClick r:id="rId2" action="ppaction://hlinksldjump"/>
          </p:cNvPr>
          <p:cNvSpPr txBox="1">
            <a:spLocks noChangeArrowheads="1"/>
          </p:cNvSpPr>
          <p:nvPr/>
        </p:nvSpPr>
        <p:spPr bwMode="auto">
          <a:xfrm>
            <a:off x="522291" y="7092952"/>
            <a:ext cx="2160587" cy="415450"/>
          </a:xfrm>
          <a:prstGeom prst="rect">
            <a:avLst/>
          </a:prstGeom>
          <a:noFill/>
          <a:ln w="9525">
            <a:noFill/>
            <a:miter lim="800000"/>
            <a:headEnd/>
            <a:tailEnd/>
          </a:ln>
        </p:spPr>
        <p:txBody>
          <a:bodyPr lIns="91392" tIns="45696" rIns="91392" bIns="45696">
            <a:spAutoFit/>
          </a:bodyPr>
          <a:lstStyle/>
          <a:p>
            <a:endParaRPr lang="en-GB" dirty="0">
              <a:solidFill>
                <a:prstClr val="black"/>
              </a:solidFill>
            </a:endParaRPr>
          </a:p>
        </p:txBody>
      </p:sp>
      <p:sp>
        <p:nvSpPr>
          <p:cNvPr id="5" name="Rectangle 4"/>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4738287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103831750"/>
              </p:ext>
            </p:extLst>
          </p:nvPr>
        </p:nvGraphicFramePr>
        <p:xfrm>
          <a:off x="522291" y="1404370"/>
          <a:ext cx="9792964" cy="2024399"/>
        </p:xfrm>
        <a:graphic>
          <a:graphicData uri="http://schemas.openxmlformats.org/drawingml/2006/table">
            <a:tbl>
              <a:tblPr firstRow="1" bandRow="1">
                <a:tableStyleId>{073A0DAA-6AF3-43AB-8588-CEC1D06C72B9}</a:tableStyleId>
              </a:tblPr>
              <a:tblGrid>
                <a:gridCol w="719956"/>
                <a:gridCol w="4968552"/>
                <a:gridCol w="4104456"/>
              </a:tblGrid>
              <a:tr h="420712">
                <a:tc>
                  <a:txBody>
                    <a:bodyPr/>
                    <a:lstStyle/>
                    <a:p>
                      <a:endParaRPr lang="en-GB" sz="1700" dirty="0">
                        <a:effectLst>
                          <a:outerShdw blurRad="38100" dist="38100" dir="2700000" algn="tl">
                            <a:srgbClr val="000000">
                              <a:alpha val="43137"/>
                            </a:srgbClr>
                          </a:outerShdw>
                        </a:effectLst>
                        <a:latin typeface="Verdana" pitchFamily="34" charset="0"/>
                      </a:endParaRPr>
                    </a:p>
                  </a:txBody>
                  <a:tcPr marT="45717" marB="45717"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rPr>
                        <a:t>:</a:t>
                      </a:r>
                      <a:endParaRPr lang="en-GB" sz="1700" dirty="0">
                        <a:effectLst>
                          <a:outerShdw blurRad="38100" dist="38100" dir="2700000" algn="tl">
                            <a:srgbClr val="000000">
                              <a:alpha val="43137"/>
                            </a:srgbClr>
                          </a:outerShdw>
                        </a:effectLst>
                        <a:latin typeface="Verdana" pitchFamily="34" charset="0"/>
                      </a:endParaRPr>
                    </a:p>
                  </a:txBody>
                  <a:tcPr marT="45717" marB="45717"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717" marB="45717" anchor="ctr"/>
                </a:tc>
              </a:tr>
              <a:tr h="1603687">
                <a:tc>
                  <a:txBody>
                    <a:bodyPr/>
                    <a:lstStyle/>
                    <a:p>
                      <a:pPr algn="ctr">
                        <a:lnSpc>
                          <a:spcPct val="100000"/>
                        </a:lnSpc>
                        <a:buFont typeface="Wingdings" pitchFamily="2" charset="2"/>
                        <a:buNone/>
                      </a:pPr>
                      <a:r>
                        <a:rPr lang="en-GB" sz="2100" b="0" dirty="0" smtClean="0">
                          <a:latin typeface="Arial" pitchFamily="34" charset="0"/>
                          <a:cs typeface="Arial" pitchFamily="34" charset="0"/>
                        </a:rPr>
                        <a:t>G22</a:t>
                      </a:r>
                    </a:p>
                  </a:txBody>
                  <a:tcPr marT="45717" marB="45717">
                    <a:solidFill>
                      <a:srgbClr val="00B050"/>
                    </a:solidFill>
                  </a:tcPr>
                </a:tc>
                <a:tc>
                  <a:txBody>
                    <a:bodyPr/>
                    <a:lstStyle/>
                    <a:p>
                      <a:pPr marL="171450" marR="0" indent="-17145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b="1" dirty="0" smtClean="0">
                          <a:solidFill>
                            <a:srgbClr val="000000"/>
                          </a:solidFill>
                          <a:effectLst/>
                          <a:latin typeface="Arial"/>
                          <a:ea typeface="Calibri"/>
                        </a:rPr>
                        <a:t>understand and use vector notation</a:t>
                      </a:r>
                    </a:p>
                    <a:p>
                      <a:pPr marL="171450" marR="0" indent="-17145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b="1" dirty="0" smtClean="0">
                          <a:solidFill>
                            <a:srgbClr val="000000"/>
                          </a:solidFill>
                          <a:effectLst/>
                          <a:latin typeface="Arial"/>
                          <a:ea typeface="Calibri"/>
                        </a:rPr>
                        <a:t>calculate, and represent graphically the sum of two vectors, the difference of two vectors and a scalar multiple of a vector</a:t>
                      </a:r>
                    </a:p>
                    <a:p>
                      <a:pPr marL="171450" marR="0" indent="-17145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b="1" dirty="0" smtClean="0">
                          <a:solidFill>
                            <a:srgbClr val="000000"/>
                          </a:solidFill>
                          <a:effectLst/>
                          <a:latin typeface="Arial"/>
                          <a:ea typeface="Calibri"/>
                        </a:rPr>
                        <a:t>understand and use the commutative and associative properties of vector addition</a:t>
                      </a:r>
                    </a:p>
                    <a:p>
                      <a:pPr marL="171450" marR="0" indent="-17145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b="1" dirty="0" smtClean="0">
                          <a:solidFill>
                            <a:srgbClr val="000000"/>
                          </a:solidFill>
                          <a:effectLst/>
                          <a:latin typeface="Arial"/>
                          <a:ea typeface="Calibri"/>
                        </a:rPr>
                        <a:t>solve simple geometrical problems in 2D using vector methods</a:t>
                      </a:r>
                      <a:endParaRPr lang="en-GB" sz="1100" b="1" dirty="0" smtClean="0">
                        <a:latin typeface="Arial" pitchFamily="34" charset="0"/>
                        <a:cs typeface="Arial" pitchFamily="34" charset="0"/>
                      </a:endParaRPr>
                    </a:p>
                  </a:txBody>
                  <a:tcPr marT="45717" marB="45717"/>
                </a:tc>
                <a:tc>
                  <a:txBody>
                    <a:bodyPr/>
                    <a:lstStyle/>
                    <a:p>
                      <a:pPr>
                        <a:lnSpc>
                          <a:spcPct val="150000"/>
                        </a:lnSpc>
                        <a:buFont typeface="Wingdings" pitchFamily="2" charset="2"/>
                        <a:buNone/>
                      </a:pPr>
                      <a:endParaRPr lang="en-GB" sz="1100" b="1" kern="1200" dirty="0" smtClean="0">
                        <a:solidFill>
                          <a:schemeClr val="dk1"/>
                        </a:solidFill>
                        <a:latin typeface="Arial" pitchFamily="34" charset="0"/>
                        <a:ea typeface="+mn-ea"/>
                        <a:cs typeface="Arial" pitchFamily="34" charset="0"/>
                      </a:endParaRPr>
                    </a:p>
                  </a:txBody>
                  <a:tcPr marT="45717" marB="45717"/>
                </a:tc>
              </a:tr>
            </a:tbl>
          </a:graphicData>
        </a:graphic>
      </p:graphicFrame>
      <p:sp>
        <p:nvSpPr>
          <p:cNvPr id="55312" name="TextBox 3"/>
          <p:cNvSpPr txBox="1">
            <a:spLocks noChangeArrowheads="1"/>
          </p:cNvSpPr>
          <p:nvPr/>
        </p:nvSpPr>
        <p:spPr bwMode="auto">
          <a:xfrm>
            <a:off x="488952" y="622786"/>
            <a:ext cx="1167210" cy="369283"/>
          </a:xfrm>
          <a:prstGeom prst="rect">
            <a:avLst/>
          </a:prstGeom>
          <a:noFill/>
          <a:ln w="9525">
            <a:noFill/>
            <a:miter lim="800000"/>
            <a:headEnd/>
            <a:tailEnd/>
          </a:ln>
        </p:spPr>
        <p:txBody>
          <a:bodyPr wrap="none" lIns="91392" tIns="45696" rIns="91392" bIns="45696">
            <a:spAutoFit/>
          </a:bodyPr>
          <a:lstStyle/>
          <a:p>
            <a:r>
              <a:rPr lang="en-GB" sz="1800" b="1" dirty="0">
                <a:latin typeface="Verdana" pitchFamily="34" charset="0"/>
              </a:rPr>
              <a:t>Vectors</a:t>
            </a:r>
          </a:p>
        </p:txBody>
      </p:sp>
      <p:sp>
        <p:nvSpPr>
          <p:cNvPr id="55313" name="TextBox 3">
            <a:hlinkClick r:id="rId2" action="ppaction://hlinksldjump"/>
          </p:cNvPr>
          <p:cNvSpPr txBox="1">
            <a:spLocks noChangeArrowheads="1"/>
          </p:cNvSpPr>
          <p:nvPr/>
        </p:nvSpPr>
        <p:spPr bwMode="auto">
          <a:xfrm>
            <a:off x="522291" y="7092952"/>
            <a:ext cx="2160587" cy="415450"/>
          </a:xfrm>
          <a:prstGeom prst="rect">
            <a:avLst/>
          </a:prstGeom>
          <a:noFill/>
          <a:ln w="9525">
            <a:noFill/>
            <a:miter lim="800000"/>
            <a:headEnd/>
            <a:tailEnd/>
          </a:ln>
        </p:spPr>
        <p:txBody>
          <a:bodyPr lIns="91392" tIns="45696" rIns="91392" bIns="45696">
            <a:spAutoFit/>
          </a:bodyPr>
          <a:lstStyle/>
          <a:p>
            <a:endParaRPr lang="en-GB" dirty="0"/>
          </a:p>
        </p:txBody>
      </p:sp>
      <p:sp>
        <p:nvSpPr>
          <p:cNvPr id="5" name="Rectangle 4"/>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298097691"/>
              </p:ext>
            </p:extLst>
          </p:nvPr>
        </p:nvGraphicFramePr>
        <p:xfrm>
          <a:off x="450157" y="1404370"/>
          <a:ext cx="9793089" cy="1983740"/>
        </p:xfrm>
        <a:graphic>
          <a:graphicData uri="http://schemas.openxmlformats.org/drawingml/2006/table">
            <a:tbl>
              <a:tblPr firstRow="1" bandRow="1">
                <a:tableStyleId>{073A0DAA-6AF3-43AB-8588-CEC1D06C72B9}</a:tableStyleId>
              </a:tblPr>
              <a:tblGrid>
                <a:gridCol w="720080"/>
                <a:gridCol w="5112568"/>
                <a:gridCol w="3960441"/>
              </a:tblGrid>
              <a:tr h="576064">
                <a:tc>
                  <a:txBody>
                    <a:bodyPr/>
                    <a:lstStyle/>
                    <a:p>
                      <a:endParaRPr lang="en-GB" sz="1700" dirty="0">
                        <a:effectLst>
                          <a:outerShdw blurRad="38100" dist="38100" dir="2700000" algn="tl">
                            <a:srgbClr val="000000">
                              <a:alpha val="43137"/>
                            </a:srgbClr>
                          </a:outerShdw>
                        </a:effectLst>
                        <a:latin typeface="+mj-lt"/>
                      </a:endParaRPr>
                    </a:p>
                  </a:txBody>
                  <a:tcPr marT="45713" marB="45713" anchor="ctr"/>
                </a:tc>
                <a:tc>
                  <a:txBody>
                    <a:bodyPr/>
                    <a:lstStyle/>
                    <a:p>
                      <a:pPr marL="285750" indent="-285750">
                        <a:buFont typeface="Wingdings" panose="05000000000000000000" pitchFamily="2" charset="2"/>
                        <a:buChar char="Ø"/>
                      </a:pPr>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rPr>
                        <a:t>:</a:t>
                      </a:r>
                      <a:endParaRPr lang="en-GB" sz="1700" dirty="0">
                        <a:effectLst>
                          <a:outerShdw blurRad="38100" dist="38100" dir="2700000" algn="tl">
                            <a:srgbClr val="000000">
                              <a:alpha val="43137"/>
                            </a:srgbClr>
                          </a:outerShdw>
                        </a:effectLst>
                        <a:latin typeface="+mj-lt"/>
                      </a:endParaRPr>
                    </a:p>
                  </a:txBody>
                  <a:tcPr marT="45713" marB="45713" anchor="ctr"/>
                </a:tc>
                <a:tc>
                  <a:txBody>
                    <a:bodyPr/>
                    <a:lstStyle/>
                    <a:p>
                      <a:pPr marL="285750" indent="-285750">
                        <a:buFont typeface="Wingdings" panose="05000000000000000000" pitchFamily="2" charset="2"/>
                        <a:buChar char="Ø"/>
                      </a:pPr>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mj-lt"/>
                      </a:endParaRPr>
                    </a:p>
                  </a:txBody>
                  <a:tcPr marT="45713" marB="45713" anchor="ctr"/>
                </a:tc>
              </a:tr>
              <a:tr h="1407676">
                <a:tc>
                  <a:txBody>
                    <a:bodyPr/>
                    <a:lstStyle/>
                    <a:p>
                      <a:pPr algn="ctr">
                        <a:lnSpc>
                          <a:spcPct val="100000"/>
                        </a:lnSpc>
                        <a:buFont typeface="Wingdings" pitchFamily="2" charset="2"/>
                        <a:buNone/>
                      </a:pPr>
                      <a:r>
                        <a:rPr lang="en-GB" sz="2100" b="0" u="none" kern="1200" dirty="0" smtClean="0">
                          <a:solidFill>
                            <a:schemeClr val="dk1"/>
                          </a:solidFill>
                          <a:latin typeface="Arial" pitchFamily="34" charset="0"/>
                          <a:ea typeface="+mn-ea"/>
                          <a:cs typeface="Arial" pitchFamily="34" charset="0"/>
                        </a:rPr>
                        <a:t>A23</a:t>
                      </a:r>
                    </a:p>
                  </a:txBody>
                  <a:tcPr marT="45728" marB="45728">
                    <a:solidFill>
                      <a:srgbClr val="FF0000"/>
                    </a:solidFill>
                  </a:tcPr>
                </a:tc>
                <a:tc>
                  <a:txBody>
                    <a:bodyPr/>
                    <a:lstStyle/>
                    <a:p>
                      <a:pPr marL="171450" indent="-171450">
                        <a:lnSpc>
                          <a:spcPct val="150000"/>
                        </a:lnSpc>
                        <a:buFont typeface="Wingdings" pitchFamily="2" charset="2"/>
                        <a:buChar char="Ø"/>
                      </a:pPr>
                      <a:r>
                        <a:rPr lang="en-GB" sz="1100" b="0" u="none" kern="1200" dirty="0" smtClean="0">
                          <a:solidFill>
                            <a:schemeClr val="dk1"/>
                          </a:solidFill>
                          <a:latin typeface="Arial" pitchFamily="34" charset="0"/>
                          <a:ea typeface="+mn-ea"/>
                          <a:cs typeface="Arial" pitchFamily="34" charset="0"/>
                        </a:rPr>
                        <a:t>solve linear inequalities in one variable</a:t>
                      </a:r>
                    </a:p>
                    <a:p>
                      <a:pPr marL="171450" indent="-171450">
                        <a:lnSpc>
                          <a:spcPct val="150000"/>
                        </a:lnSpc>
                        <a:buFont typeface="Wingdings" pitchFamily="2" charset="2"/>
                        <a:buChar char="Ø"/>
                      </a:pPr>
                      <a:r>
                        <a:rPr lang="en-GB" sz="1100" b="0" u="none" kern="1200" dirty="0" smtClean="0">
                          <a:solidFill>
                            <a:schemeClr val="dk1"/>
                          </a:solidFill>
                          <a:latin typeface="Arial" pitchFamily="34" charset="0"/>
                          <a:ea typeface="+mn-ea"/>
                          <a:cs typeface="Arial" pitchFamily="34" charset="0"/>
                        </a:rPr>
                        <a:t>represent the solution set on a number line</a:t>
                      </a:r>
                    </a:p>
                    <a:p>
                      <a:pPr marL="171450" indent="-171450">
                        <a:spcBef>
                          <a:spcPts val="400"/>
                        </a:spcBef>
                        <a:spcAft>
                          <a:spcPts val="400"/>
                        </a:spcAft>
                        <a:buFont typeface="Wingdings" panose="05000000000000000000" pitchFamily="2" charset="2"/>
                        <a:buChar char="Ø"/>
                      </a:pPr>
                      <a:r>
                        <a:rPr lang="en-GB" sz="1100" b="1" dirty="0" smtClean="0">
                          <a:effectLst/>
                          <a:latin typeface="Arial"/>
                          <a:ea typeface="HelveticaNeueLTStd-Roman"/>
                        </a:rPr>
                        <a:t>solve linear inequalities in one or two variable(s), and quadratic inequalities in one variable</a:t>
                      </a:r>
                      <a:endParaRPr lang="en-GB" sz="1200" b="1" dirty="0" smtClean="0">
                        <a:effectLst/>
                        <a:latin typeface="Times New Roman"/>
                        <a:ea typeface="Times New Roman"/>
                      </a:endParaRPr>
                    </a:p>
                    <a:p>
                      <a:pPr marL="171450" indent="-171450">
                        <a:spcBef>
                          <a:spcPts val="400"/>
                        </a:spcBef>
                        <a:spcAft>
                          <a:spcPts val="400"/>
                        </a:spcAft>
                        <a:buFont typeface="Wingdings" panose="05000000000000000000" pitchFamily="2" charset="2"/>
                        <a:buChar char="Ø"/>
                      </a:pPr>
                      <a:r>
                        <a:rPr lang="en-GB" sz="1100" b="1" dirty="0" smtClean="0">
                          <a:effectLst/>
                          <a:latin typeface="Arial"/>
                          <a:ea typeface="HelveticaNeueLTStd-Roman"/>
                        </a:rPr>
                        <a:t>represent the solution set on a number line and on a graph</a:t>
                      </a:r>
                      <a:endParaRPr lang="en-GB" sz="1200" b="1" dirty="0" smtClean="0">
                        <a:effectLst/>
                        <a:latin typeface="Times New Roman"/>
                        <a:ea typeface="Times New Roman"/>
                      </a:endParaRPr>
                    </a:p>
                  </a:txBody>
                  <a:tcPr marT="45728" marB="45728"/>
                </a:tc>
                <a:tc>
                  <a:txBody>
                    <a:bodyPr/>
                    <a:lstStyle/>
                    <a:p>
                      <a:pPr marL="171450" indent="-171450">
                        <a:spcBef>
                          <a:spcPts val="400"/>
                        </a:spcBef>
                        <a:spcAft>
                          <a:spcPts val="400"/>
                        </a:spcAft>
                        <a:buFont typeface="Wingdings" panose="05000000000000000000" pitchFamily="2" charset="2"/>
                        <a:buChar char="Ø"/>
                      </a:pPr>
                      <a:r>
                        <a:rPr lang="en-GB" sz="1100" b="1" dirty="0" smtClean="0">
                          <a:solidFill>
                            <a:srgbClr val="000000"/>
                          </a:solidFill>
                          <a:effectLst/>
                          <a:latin typeface="Arial"/>
                          <a:ea typeface="HelveticaNeueLTStd-Roman"/>
                        </a:rPr>
                        <a:t>students should know the conventions of an open circle on a number line for a strict inequality and a closed circle for an included boundary</a:t>
                      </a:r>
                      <a:endParaRPr lang="en-GB" sz="1200" b="1" dirty="0" smtClean="0">
                        <a:effectLst/>
                        <a:latin typeface="Times New Roman"/>
                        <a:ea typeface="Times New Roman"/>
                      </a:endParaRPr>
                    </a:p>
                    <a:p>
                      <a:pPr marL="171450" indent="-171450">
                        <a:buFont typeface="Wingdings" panose="05000000000000000000" pitchFamily="2" charset="2"/>
                        <a:buChar char="Ø"/>
                      </a:pPr>
                      <a:r>
                        <a:rPr lang="en-GB" sz="1100" b="1" dirty="0" smtClean="0">
                          <a:solidFill>
                            <a:srgbClr val="000000"/>
                          </a:solidFill>
                          <a:effectLst/>
                          <a:latin typeface="Arial"/>
                          <a:ea typeface="HelveticaNeueLTStd-Roman"/>
                        </a:rPr>
                        <a:t>in graphical work the convention of a dashed line for strict inequalities and a solid line for an included inequality will be required</a:t>
                      </a:r>
                      <a:endParaRPr lang="en-GB" sz="1100" b="1" u="none" kern="1200" dirty="0" smtClean="0">
                        <a:solidFill>
                          <a:schemeClr val="dk1"/>
                        </a:solidFill>
                        <a:latin typeface="Arial" pitchFamily="34" charset="0"/>
                        <a:ea typeface="+mn-ea"/>
                        <a:cs typeface="Arial" pitchFamily="34" charset="0"/>
                      </a:endParaRPr>
                    </a:p>
                    <a:p>
                      <a:pPr>
                        <a:lnSpc>
                          <a:spcPct val="150000"/>
                        </a:lnSpc>
                        <a:buFont typeface="Wingdings" pitchFamily="2" charset="2"/>
                        <a:buChar char="Ø"/>
                      </a:pPr>
                      <a:endParaRPr lang="en-GB" sz="1100" b="0" kern="1200" dirty="0" smtClean="0">
                        <a:solidFill>
                          <a:schemeClr val="dk1"/>
                        </a:solidFill>
                        <a:latin typeface="Arial" pitchFamily="34" charset="0"/>
                        <a:ea typeface="+mn-ea"/>
                        <a:cs typeface="Arial" pitchFamily="34" charset="0"/>
                      </a:endParaRPr>
                    </a:p>
                  </a:txBody>
                  <a:tcPr marT="45728" marB="45728"/>
                </a:tc>
              </a:tr>
            </a:tbl>
          </a:graphicData>
        </a:graphic>
      </p:graphicFrame>
      <p:sp>
        <p:nvSpPr>
          <p:cNvPr id="27664" name="TextBox 3"/>
          <p:cNvSpPr txBox="1">
            <a:spLocks noChangeArrowheads="1"/>
          </p:cNvSpPr>
          <p:nvPr/>
        </p:nvSpPr>
        <p:spPr bwMode="auto">
          <a:xfrm>
            <a:off x="306388" y="621745"/>
            <a:ext cx="6480175" cy="369332"/>
          </a:xfrm>
          <a:prstGeom prst="rect">
            <a:avLst/>
          </a:prstGeom>
          <a:noFill/>
          <a:ln w="9525">
            <a:noFill/>
            <a:miter lim="800000"/>
            <a:headEnd/>
            <a:tailEnd/>
          </a:ln>
        </p:spPr>
        <p:txBody>
          <a:bodyPr lIns="91392" tIns="45696" rIns="91392" bIns="45696">
            <a:spAutoFit/>
          </a:bodyPr>
          <a:lstStyle/>
          <a:p>
            <a:r>
              <a:rPr lang="en-GB" sz="1800" b="1" dirty="0">
                <a:latin typeface="Verdana" pitchFamily="34" charset="0"/>
              </a:rPr>
              <a:t>Inequalities                                           </a:t>
            </a:r>
            <a:endParaRPr lang="en-GB" sz="1800" dirty="0"/>
          </a:p>
        </p:txBody>
      </p:sp>
      <p:sp>
        <p:nvSpPr>
          <p:cNvPr id="7" name="Right Arrow 6">
            <a:hlinkClick r:id="" action="ppaction://hlinkshowjump?jump=nextslide"/>
          </p:cNvPr>
          <p:cNvSpPr/>
          <p:nvPr/>
        </p:nvSpPr>
        <p:spPr>
          <a:xfrm>
            <a:off x="8083551" y="6853240"/>
            <a:ext cx="1285876" cy="708026"/>
          </a:xfrm>
          <a:prstGeom prst="rightArrow">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a:defRPr/>
            </a:pPr>
            <a:endParaRPr lang="en-GB" dirty="0"/>
          </a:p>
        </p:txBody>
      </p:sp>
      <p:sp>
        <p:nvSpPr>
          <p:cNvPr id="5" name="Rectangle 4"/>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815147851"/>
              </p:ext>
            </p:extLst>
          </p:nvPr>
        </p:nvGraphicFramePr>
        <p:xfrm>
          <a:off x="522291" y="1404367"/>
          <a:ext cx="9792964" cy="4158473"/>
        </p:xfrm>
        <a:graphic>
          <a:graphicData uri="http://schemas.openxmlformats.org/drawingml/2006/table">
            <a:tbl>
              <a:tblPr firstRow="1" bandRow="1">
                <a:tableStyleId>{073A0DAA-6AF3-43AB-8588-CEC1D06C72B9}</a:tableStyleId>
              </a:tblPr>
              <a:tblGrid>
                <a:gridCol w="719956"/>
                <a:gridCol w="4968552"/>
                <a:gridCol w="4104456"/>
              </a:tblGrid>
              <a:tr h="420712">
                <a:tc>
                  <a:txBody>
                    <a:bodyPr/>
                    <a:lstStyle/>
                    <a:p>
                      <a:endParaRPr lang="en-GB" sz="1700" dirty="0">
                        <a:effectLst>
                          <a:outerShdw blurRad="38100" dist="38100" dir="2700000" algn="tl">
                            <a:srgbClr val="000000">
                              <a:alpha val="43137"/>
                            </a:srgbClr>
                          </a:outerShdw>
                        </a:effectLst>
                        <a:latin typeface="Verdana" pitchFamily="34" charset="0"/>
                      </a:endParaRPr>
                    </a:p>
                  </a:txBody>
                  <a:tcPr marT="45717" marB="45717"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rPr>
                        <a:t>:</a:t>
                      </a:r>
                      <a:endParaRPr lang="en-GB" sz="1700" dirty="0">
                        <a:effectLst>
                          <a:outerShdw blurRad="38100" dist="38100" dir="2700000" algn="tl">
                            <a:srgbClr val="000000">
                              <a:alpha val="43137"/>
                            </a:srgbClr>
                          </a:outerShdw>
                        </a:effectLst>
                        <a:latin typeface="Verdana" pitchFamily="34" charset="0"/>
                      </a:endParaRPr>
                    </a:p>
                  </a:txBody>
                  <a:tcPr marT="45717" marB="45717"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717" marB="45717" anchor="ctr"/>
                </a:tc>
              </a:tr>
              <a:tr h="875754">
                <a:tc>
                  <a:txBody>
                    <a:bodyPr/>
                    <a:lstStyle/>
                    <a:p>
                      <a:pPr algn="ctr">
                        <a:lnSpc>
                          <a:spcPct val="100000"/>
                        </a:lnSpc>
                        <a:buFont typeface="Wingdings" pitchFamily="2" charset="2"/>
                        <a:buNone/>
                      </a:pPr>
                      <a:r>
                        <a:rPr lang="en-GB" sz="2100" b="0" dirty="0" smtClean="0">
                          <a:latin typeface="Arial" pitchFamily="34" charset="0"/>
                          <a:cs typeface="Arial" pitchFamily="34" charset="0"/>
                        </a:rPr>
                        <a:t>G23</a:t>
                      </a:r>
                    </a:p>
                  </a:txBody>
                  <a:tcPr marT="45717" marB="45717">
                    <a:solidFill>
                      <a:srgbClr val="00B050"/>
                    </a:solidFill>
                  </a:tcPr>
                </a:tc>
                <a:tc>
                  <a:txBody>
                    <a:bodyPr/>
                    <a:lstStyle/>
                    <a:p>
                      <a:pPr marL="171450" indent="-171450">
                        <a:spcBef>
                          <a:spcPts val="400"/>
                        </a:spcBef>
                        <a:spcAft>
                          <a:spcPts val="400"/>
                        </a:spcAft>
                        <a:buFont typeface="Wingdings" panose="05000000000000000000" pitchFamily="2" charset="2"/>
                        <a:buChar char="Ø"/>
                      </a:pPr>
                      <a:r>
                        <a:rPr lang="en-GB" sz="1100" b="1" dirty="0" smtClean="0">
                          <a:effectLst/>
                          <a:latin typeface="Arial"/>
                          <a:ea typeface="Times New Roman"/>
                        </a:rPr>
                        <a:t>multiplications of matrices</a:t>
                      </a:r>
                      <a:endParaRPr lang="en-GB" sz="1200" b="1" dirty="0" smtClean="0">
                        <a:effectLst/>
                        <a:latin typeface="Times New Roman"/>
                        <a:ea typeface="Times New Roman"/>
                      </a:endParaRPr>
                    </a:p>
                  </a:txBody>
                  <a:tcPr marT="45717" marB="45717"/>
                </a:tc>
                <a:tc>
                  <a:txBody>
                    <a:bodyPr/>
                    <a:lstStyle/>
                    <a:p>
                      <a:pPr marL="171450" indent="-171450">
                        <a:spcBef>
                          <a:spcPts val="400"/>
                        </a:spcBef>
                        <a:spcAft>
                          <a:spcPts val="400"/>
                        </a:spcAft>
                        <a:buFont typeface="Wingdings" panose="05000000000000000000" pitchFamily="2" charset="2"/>
                        <a:buChar char="Ø"/>
                      </a:pPr>
                      <a:r>
                        <a:rPr lang="en-GB" sz="1100" b="1" dirty="0" smtClean="0">
                          <a:effectLst/>
                          <a:latin typeface="Arial"/>
                          <a:ea typeface="Times New Roman"/>
                        </a:rPr>
                        <a:t>multiplying a 2 x 2 matrix by a 2 x 1 matrix </a:t>
                      </a:r>
                      <a:endParaRPr lang="en-GB" sz="1200" b="1" dirty="0" smtClean="0">
                        <a:effectLst/>
                        <a:latin typeface="Times New Roman"/>
                        <a:ea typeface="Times New Roman"/>
                      </a:endParaRPr>
                    </a:p>
                    <a:p>
                      <a:pPr marL="171450" indent="-171450">
                        <a:buFont typeface="Wingdings" panose="05000000000000000000" pitchFamily="2" charset="2"/>
                        <a:buChar char="Ø"/>
                      </a:pPr>
                      <a:r>
                        <a:rPr lang="en-GB" sz="1100" b="1" dirty="0" smtClean="0">
                          <a:effectLst/>
                          <a:latin typeface="Arial"/>
                          <a:ea typeface="Times New Roman"/>
                        </a:rPr>
                        <a:t>multiplication by a scalar.</a:t>
                      </a:r>
                      <a:endParaRPr lang="en-GB" sz="1100" b="1" dirty="0" smtClean="0">
                        <a:latin typeface="Arial" pitchFamily="34" charset="0"/>
                        <a:cs typeface="Arial" pitchFamily="34" charset="0"/>
                      </a:endParaRPr>
                    </a:p>
                    <a:p>
                      <a:pPr>
                        <a:lnSpc>
                          <a:spcPct val="150000"/>
                        </a:lnSpc>
                        <a:buFont typeface="Wingdings" pitchFamily="2" charset="2"/>
                        <a:buNone/>
                      </a:pPr>
                      <a:endParaRPr lang="en-GB" sz="1100" b="1" kern="1200" dirty="0" smtClean="0">
                        <a:solidFill>
                          <a:schemeClr val="dk1"/>
                        </a:solidFill>
                        <a:latin typeface="Arial" pitchFamily="34" charset="0"/>
                        <a:ea typeface="+mn-ea"/>
                        <a:cs typeface="Arial" pitchFamily="34" charset="0"/>
                      </a:endParaRPr>
                    </a:p>
                  </a:txBody>
                  <a:tcPr marT="45717" marB="45717"/>
                </a:tc>
              </a:tr>
              <a:tr h="875754">
                <a:tc>
                  <a:txBody>
                    <a:bodyPr/>
                    <a:lstStyle/>
                    <a:p>
                      <a:pPr algn="ctr">
                        <a:lnSpc>
                          <a:spcPct val="100000"/>
                        </a:lnSpc>
                        <a:buFont typeface="Wingdings" pitchFamily="2" charset="2"/>
                        <a:buNone/>
                      </a:pPr>
                      <a:r>
                        <a:rPr lang="en-GB" sz="2100" b="0" dirty="0" smtClean="0">
                          <a:latin typeface="Arial" pitchFamily="34" charset="0"/>
                          <a:cs typeface="Arial" pitchFamily="34" charset="0"/>
                        </a:rPr>
                        <a:t>G24</a:t>
                      </a:r>
                    </a:p>
                  </a:txBody>
                  <a:tcPr marT="45717" marB="45717">
                    <a:solidFill>
                      <a:srgbClr val="00B050"/>
                    </a:solidFill>
                  </a:tcPr>
                </a:tc>
                <a:tc>
                  <a:txBody>
                    <a:bodyPr/>
                    <a:lstStyle/>
                    <a:p>
                      <a:pPr marL="171450" indent="-171450">
                        <a:spcBef>
                          <a:spcPts val="400"/>
                        </a:spcBef>
                        <a:spcAft>
                          <a:spcPts val="400"/>
                        </a:spcAft>
                        <a:buFont typeface="Wingdings" panose="05000000000000000000" pitchFamily="2" charset="2"/>
                        <a:buChar char="Ø"/>
                      </a:pPr>
                      <a:r>
                        <a:rPr lang="en-GB" sz="1100" b="1" dirty="0" smtClean="0">
                          <a:effectLst/>
                          <a:latin typeface="Arial"/>
                          <a:ea typeface="Times New Roman"/>
                        </a:rPr>
                        <a:t>the identity matrix, I</a:t>
                      </a:r>
                      <a:endParaRPr lang="en-GB" sz="1200" b="1" dirty="0" smtClean="0">
                        <a:effectLst/>
                        <a:latin typeface="Times New Roman"/>
                        <a:ea typeface="Times New Roman"/>
                      </a:endParaRPr>
                    </a:p>
                  </a:txBody>
                  <a:tcPr marT="45717" marB="45717"/>
                </a:tc>
                <a:tc>
                  <a:txBody>
                    <a:bodyPr/>
                    <a:lstStyle/>
                    <a:p>
                      <a:pPr marL="171450" indent="-171450">
                        <a:lnSpc>
                          <a:spcPct val="150000"/>
                        </a:lnSpc>
                        <a:buFont typeface="Wingdings" pitchFamily="2" charset="2"/>
                        <a:buChar char="Ø"/>
                      </a:pPr>
                      <a:r>
                        <a:rPr lang="en-GB" sz="1100" b="1" dirty="0" smtClean="0">
                          <a:effectLst/>
                          <a:latin typeface="Arial"/>
                          <a:ea typeface="Times New Roman"/>
                        </a:rPr>
                        <a:t>2 x 2 only</a:t>
                      </a:r>
                      <a:endParaRPr lang="en-GB" sz="1100" b="1" kern="1200" dirty="0" smtClean="0">
                        <a:solidFill>
                          <a:schemeClr val="dk1"/>
                        </a:solidFill>
                        <a:latin typeface="Arial" pitchFamily="34" charset="0"/>
                        <a:ea typeface="+mn-ea"/>
                        <a:cs typeface="Arial" pitchFamily="34" charset="0"/>
                      </a:endParaRPr>
                    </a:p>
                  </a:txBody>
                  <a:tcPr marT="45717" marB="45717"/>
                </a:tc>
              </a:tr>
              <a:tr h="1099603">
                <a:tc>
                  <a:txBody>
                    <a:bodyPr/>
                    <a:lstStyle/>
                    <a:p>
                      <a:pPr algn="ctr">
                        <a:lnSpc>
                          <a:spcPct val="100000"/>
                        </a:lnSpc>
                        <a:buFont typeface="Wingdings" pitchFamily="2" charset="2"/>
                        <a:buNone/>
                      </a:pPr>
                      <a:r>
                        <a:rPr lang="en-GB" sz="2100" b="0" dirty="0" smtClean="0">
                          <a:latin typeface="Arial" pitchFamily="34" charset="0"/>
                          <a:cs typeface="Arial" pitchFamily="34" charset="0"/>
                        </a:rPr>
                        <a:t>G25</a:t>
                      </a:r>
                    </a:p>
                  </a:txBody>
                  <a:tcPr marT="45717" marB="45717">
                    <a:solidFill>
                      <a:srgbClr val="00B050"/>
                    </a:solidFill>
                  </a:tcPr>
                </a:tc>
                <a:tc>
                  <a:txBody>
                    <a:bodyPr/>
                    <a:lstStyle/>
                    <a:p>
                      <a:pPr marL="171450" indent="-171450">
                        <a:lnSpc>
                          <a:spcPct val="100000"/>
                        </a:lnSpc>
                        <a:spcBef>
                          <a:spcPts val="400"/>
                        </a:spcBef>
                        <a:spcAft>
                          <a:spcPts val="400"/>
                        </a:spcAft>
                        <a:buFont typeface="Wingdings" panose="05000000000000000000" pitchFamily="2" charset="2"/>
                        <a:buChar char="Ø"/>
                      </a:pPr>
                      <a:r>
                        <a:rPr lang="en-GB" sz="1100" b="1" dirty="0" smtClean="0">
                          <a:effectLst/>
                          <a:latin typeface="Arial"/>
                          <a:ea typeface="Times New Roman"/>
                        </a:rPr>
                        <a:t>transformations of the unit square in the </a:t>
                      </a:r>
                      <a:r>
                        <a:rPr lang="en-GB" sz="1100" b="1" i="1" dirty="0" smtClean="0">
                          <a:effectLst/>
                          <a:latin typeface="Times New Roman"/>
                          <a:ea typeface="Calibri"/>
                        </a:rPr>
                        <a:t>x </a:t>
                      </a:r>
                      <a:r>
                        <a:rPr lang="en-GB" sz="1100" b="1" dirty="0" smtClean="0">
                          <a:effectLst/>
                          <a:latin typeface="Times New Roman"/>
                          <a:ea typeface="Calibri"/>
                        </a:rPr>
                        <a:t>– </a:t>
                      </a:r>
                      <a:r>
                        <a:rPr lang="en-GB" sz="1100" b="1" i="1" dirty="0" smtClean="0">
                          <a:effectLst/>
                          <a:latin typeface="Times New Roman"/>
                          <a:ea typeface="Calibri"/>
                        </a:rPr>
                        <a:t>y</a:t>
                      </a:r>
                      <a:r>
                        <a:rPr lang="en-GB" sz="1100" b="1" i="1" dirty="0" smtClean="0">
                          <a:effectLst/>
                          <a:latin typeface="Arial"/>
                          <a:ea typeface="Calibri"/>
                        </a:rPr>
                        <a:t> </a:t>
                      </a:r>
                      <a:r>
                        <a:rPr lang="en-GB" sz="1100" b="1" dirty="0" smtClean="0">
                          <a:effectLst/>
                          <a:latin typeface="Arial"/>
                          <a:ea typeface="Calibri"/>
                        </a:rPr>
                        <a:t>plane</a:t>
                      </a:r>
                      <a:endParaRPr lang="en-GB" sz="1100" b="1" dirty="0" smtClean="0">
                        <a:effectLst/>
                        <a:latin typeface="Times New Roman"/>
                        <a:ea typeface="Times New Roman"/>
                      </a:endParaRPr>
                    </a:p>
                  </a:txBody>
                  <a:tcPr marT="45717" marB="45717"/>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itchFamily="2" charset="2"/>
                        <a:buChar char="Ø"/>
                        <a:tabLst/>
                        <a:defRPr/>
                      </a:pPr>
                      <a:r>
                        <a:rPr lang="en-GB" sz="1100" b="1" dirty="0" smtClean="0">
                          <a:effectLst/>
                          <a:latin typeface="Arial"/>
                          <a:ea typeface="Calibri"/>
                        </a:rPr>
                        <a:t>representation by a 2 × 2 matrix transformations restricted to rotations of 90°, 180° or 270° about the origin, reflections in a line through the origin (</a:t>
                      </a:r>
                      <a:r>
                        <a:rPr lang="en-GB" sz="1100" b="1" dirty="0" err="1" smtClean="0">
                          <a:effectLst/>
                          <a:latin typeface="Arial"/>
                          <a:ea typeface="Calibri"/>
                        </a:rPr>
                        <a:t>ie</a:t>
                      </a:r>
                      <a:r>
                        <a:rPr lang="en-GB" sz="1100" b="1" dirty="0" smtClean="0">
                          <a:effectLst/>
                          <a:latin typeface="Arial"/>
                          <a:ea typeface="Calibri"/>
                        </a:rPr>
                        <a:t> </a:t>
                      </a:r>
                      <a:r>
                        <a:rPr lang="en-GB" sz="1100" b="1" i="1" dirty="0" smtClean="0">
                          <a:effectLst/>
                          <a:latin typeface="Times New Roman"/>
                          <a:ea typeface="Calibri"/>
                        </a:rPr>
                        <a:t>x </a:t>
                      </a:r>
                      <a:r>
                        <a:rPr lang="en-GB" sz="1100" b="1" dirty="0" smtClean="0">
                          <a:effectLst/>
                          <a:latin typeface="Times New Roman"/>
                          <a:ea typeface="Calibri"/>
                        </a:rPr>
                        <a:t>= 0,     </a:t>
                      </a:r>
                      <a:r>
                        <a:rPr lang="en-GB" sz="1100" b="1" i="1" dirty="0" smtClean="0">
                          <a:effectLst/>
                          <a:latin typeface="Times New Roman"/>
                          <a:ea typeface="Calibri"/>
                        </a:rPr>
                        <a:t>y </a:t>
                      </a:r>
                      <a:r>
                        <a:rPr lang="en-GB" sz="1100" b="1" dirty="0" smtClean="0">
                          <a:effectLst/>
                          <a:latin typeface="Times New Roman"/>
                          <a:ea typeface="Calibri"/>
                        </a:rPr>
                        <a:t>= 0,  </a:t>
                      </a:r>
                      <a:r>
                        <a:rPr lang="en-GB" sz="1100" b="1" i="1" dirty="0" smtClean="0">
                          <a:effectLst/>
                          <a:latin typeface="Times New Roman"/>
                          <a:ea typeface="Calibri"/>
                        </a:rPr>
                        <a:t>y </a:t>
                      </a:r>
                      <a:r>
                        <a:rPr lang="en-GB" sz="1100" b="1" dirty="0" smtClean="0">
                          <a:effectLst/>
                          <a:latin typeface="Times New Roman"/>
                          <a:ea typeface="Calibri"/>
                        </a:rPr>
                        <a:t>= </a:t>
                      </a:r>
                      <a:r>
                        <a:rPr lang="en-GB" sz="1100" b="1" i="1" dirty="0" smtClean="0">
                          <a:effectLst/>
                          <a:latin typeface="Times New Roman"/>
                          <a:ea typeface="Calibri"/>
                        </a:rPr>
                        <a:t>x</a:t>
                      </a:r>
                      <a:r>
                        <a:rPr lang="en-GB" sz="1100" b="1" dirty="0" smtClean="0">
                          <a:effectLst/>
                          <a:latin typeface="Times New Roman"/>
                          <a:ea typeface="Calibri"/>
                        </a:rPr>
                        <a:t>,  </a:t>
                      </a:r>
                      <a:r>
                        <a:rPr lang="en-GB" sz="1100" b="1" i="1" dirty="0" smtClean="0">
                          <a:effectLst/>
                          <a:latin typeface="Times New Roman"/>
                          <a:ea typeface="Calibri"/>
                        </a:rPr>
                        <a:t>y </a:t>
                      </a:r>
                      <a:r>
                        <a:rPr lang="en-GB" sz="1100" b="1" dirty="0" smtClean="0">
                          <a:effectLst/>
                          <a:latin typeface="Times New Roman"/>
                          <a:ea typeface="Calibri"/>
                        </a:rPr>
                        <a:t>= –</a:t>
                      </a:r>
                      <a:r>
                        <a:rPr lang="en-GB" sz="1100" b="1" i="1" dirty="0" smtClean="0">
                          <a:effectLst/>
                          <a:latin typeface="Times New Roman"/>
                          <a:ea typeface="Calibri"/>
                        </a:rPr>
                        <a:t>x</a:t>
                      </a:r>
                      <a:r>
                        <a:rPr lang="en-GB" sz="1100" b="1" dirty="0" smtClean="0">
                          <a:effectLst/>
                          <a:latin typeface="Times New Roman"/>
                          <a:ea typeface="Calibri"/>
                        </a:rPr>
                        <a:t>)</a:t>
                      </a:r>
                      <a:r>
                        <a:rPr lang="en-GB" sz="1100" b="1" dirty="0" smtClean="0">
                          <a:effectLst/>
                          <a:latin typeface="Arial"/>
                          <a:ea typeface="Calibri"/>
                        </a:rPr>
                        <a:t> and enlargements centred on the origin</a:t>
                      </a:r>
                      <a:endParaRPr lang="en-GB" sz="1100" b="1" dirty="0" smtClean="0">
                        <a:effectLst/>
                        <a:latin typeface="Times New Roman"/>
                        <a:ea typeface="Times New Roman"/>
                      </a:endParaRPr>
                    </a:p>
                    <a:p>
                      <a:pPr marL="171450" indent="-171450">
                        <a:lnSpc>
                          <a:spcPct val="100000"/>
                        </a:lnSpc>
                        <a:buFont typeface="Wingdings" pitchFamily="2" charset="2"/>
                        <a:buChar char="Ø"/>
                      </a:pPr>
                      <a:endParaRPr lang="en-GB" sz="1100" b="1" kern="1200" dirty="0" smtClean="0">
                        <a:solidFill>
                          <a:schemeClr val="dk1"/>
                        </a:solidFill>
                        <a:latin typeface="Arial" pitchFamily="34" charset="0"/>
                        <a:ea typeface="+mn-ea"/>
                        <a:cs typeface="Arial" pitchFamily="34" charset="0"/>
                      </a:endParaRPr>
                    </a:p>
                  </a:txBody>
                  <a:tcPr marT="45717" marB="45717"/>
                </a:tc>
              </a:tr>
              <a:tr h="886650">
                <a:tc>
                  <a:txBody>
                    <a:bodyPr/>
                    <a:lstStyle/>
                    <a:p>
                      <a:pPr algn="ctr">
                        <a:lnSpc>
                          <a:spcPct val="100000"/>
                        </a:lnSpc>
                        <a:buFont typeface="Wingdings" pitchFamily="2" charset="2"/>
                        <a:buNone/>
                      </a:pPr>
                      <a:r>
                        <a:rPr lang="en-GB" sz="2100" b="0" dirty="0" smtClean="0">
                          <a:latin typeface="Arial" pitchFamily="34" charset="0"/>
                          <a:cs typeface="Arial" pitchFamily="34" charset="0"/>
                        </a:rPr>
                        <a:t>G26</a:t>
                      </a:r>
                    </a:p>
                  </a:txBody>
                  <a:tcPr marT="45717" marB="45717">
                    <a:solidFill>
                      <a:srgbClr val="00B050"/>
                    </a:solidFill>
                  </a:tcPr>
                </a:tc>
                <a:tc>
                  <a:txBody>
                    <a:bodyPr/>
                    <a:lstStyle/>
                    <a:p>
                      <a:pPr marL="171450" indent="-171450">
                        <a:lnSpc>
                          <a:spcPct val="100000"/>
                        </a:lnSpc>
                        <a:spcBef>
                          <a:spcPts val="400"/>
                        </a:spcBef>
                        <a:spcAft>
                          <a:spcPts val="400"/>
                        </a:spcAft>
                        <a:buFont typeface="Wingdings" panose="05000000000000000000" pitchFamily="2" charset="2"/>
                        <a:buChar char="Ø"/>
                      </a:pPr>
                      <a:r>
                        <a:rPr lang="en-GB" sz="1100" b="1" dirty="0" smtClean="0">
                          <a:effectLst/>
                          <a:latin typeface="Arial"/>
                          <a:ea typeface="Times New Roman"/>
                        </a:rPr>
                        <a:t>combinations of transformations</a:t>
                      </a:r>
                      <a:endParaRPr lang="en-GB" sz="1100" b="1" dirty="0" smtClean="0">
                        <a:effectLst/>
                        <a:latin typeface="Times New Roman"/>
                        <a:ea typeface="Times New Roman"/>
                      </a:endParaRPr>
                    </a:p>
                    <a:p>
                      <a:pPr marL="171450" indent="-171450">
                        <a:lnSpc>
                          <a:spcPct val="100000"/>
                        </a:lnSpc>
                        <a:buFont typeface="Wingdings" panose="05000000000000000000" pitchFamily="2" charset="2"/>
                        <a:buChar char="Ø"/>
                      </a:pPr>
                      <a:endParaRPr lang="en-GB" sz="1100" b="1" dirty="0" smtClean="0">
                        <a:effectLst/>
                        <a:latin typeface="Times New Roman"/>
                        <a:ea typeface="Times New Roman"/>
                      </a:endParaRPr>
                    </a:p>
                  </a:txBody>
                  <a:tcPr marT="45717" marB="45717"/>
                </a:tc>
                <a:tc>
                  <a:txBody>
                    <a:bodyPr/>
                    <a:lstStyle/>
                    <a:p>
                      <a:pPr marL="171450" indent="-171450">
                        <a:lnSpc>
                          <a:spcPct val="100000"/>
                        </a:lnSpc>
                        <a:buFont typeface="Wingdings" pitchFamily="2" charset="2"/>
                        <a:buChar char="Ø"/>
                      </a:pPr>
                      <a:r>
                        <a:rPr lang="en-GB" sz="1100" b="1" dirty="0" smtClean="0">
                          <a:effectLst/>
                          <a:latin typeface="Arial"/>
                          <a:ea typeface="Times New Roman"/>
                        </a:rPr>
                        <a:t>using matrix multiplications. U</a:t>
                      </a:r>
                      <a:r>
                        <a:rPr lang="en-GB" sz="1100" b="1" dirty="0" smtClean="0">
                          <a:effectLst/>
                          <a:latin typeface="Arial"/>
                          <a:ea typeface="Calibri"/>
                        </a:rPr>
                        <a:t>se of </a:t>
                      </a:r>
                      <a:r>
                        <a:rPr lang="en-GB" sz="1100" b="1" dirty="0" err="1" smtClean="0">
                          <a:effectLst/>
                          <a:latin typeface="Arial"/>
                          <a:ea typeface="Calibri"/>
                        </a:rPr>
                        <a:t>i</a:t>
                      </a:r>
                      <a:r>
                        <a:rPr lang="en-GB" sz="1100" b="1" dirty="0" smtClean="0">
                          <a:effectLst/>
                          <a:latin typeface="Arial"/>
                          <a:ea typeface="Calibri"/>
                        </a:rPr>
                        <a:t> and j notation is not required</a:t>
                      </a:r>
                      <a:endParaRPr lang="en-GB" sz="1100" b="1" kern="1200" dirty="0" smtClean="0">
                        <a:solidFill>
                          <a:schemeClr val="dk1"/>
                        </a:solidFill>
                        <a:latin typeface="Arial" pitchFamily="34" charset="0"/>
                        <a:ea typeface="+mn-ea"/>
                        <a:cs typeface="Arial" pitchFamily="34" charset="0"/>
                      </a:endParaRPr>
                    </a:p>
                  </a:txBody>
                  <a:tcPr marT="45717" marB="45717"/>
                </a:tc>
              </a:tr>
            </a:tbl>
          </a:graphicData>
        </a:graphic>
      </p:graphicFrame>
      <p:sp>
        <p:nvSpPr>
          <p:cNvPr id="55312" name="TextBox 3"/>
          <p:cNvSpPr txBox="1">
            <a:spLocks noChangeArrowheads="1"/>
          </p:cNvSpPr>
          <p:nvPr/>
        </p:nvSpPr>
        <p:spPr bwMode="auto">
          <a:xfrm>
            <a:off x="488951" y="622786"/>
            <a:ext cx="4062234" cy="369283"/>
          </a:xfrm>
          <a:prstGeom prst="rect">
            <a:avLst/>
          </a:prstGeom>
          <a:noFill/>
          <a:ln w="9525">
            <a:noFill/>
            <a:miter lim="800000"/>
            <a:headEnd/>
            <a:tailEnd/>
          </a:ln>
        </p:spPr>
        <p:txBody>
          <a:bodyPr wrap="none" lIns="91392" tIns="45696" rIns="91392" bIns="45696">
            <a:spAutoFit/>
          </a:bodyPr>
          <a:lstStyle/>
          <a:p>
            <a:r>
              <a:rPr lang="en-GB" sz="1800" b="1" dirty="0">
                <a:latin typeface="Verdana" pitchFamily="34" charset="0"/>
              </a:rPr>
              <a:t>Matrices and Transformations</a:t>
            </a:r>
          </a:p>
        </p:txBody>
      </p:sp>
      <p:sp>
        <p:nvSpPr>
          <p:cNvPr id="55313" name="TextBox 3">
            <a:hlinkClick r:id="rId2" action="ppaction://hlinksldjump"/>
          </p:cNvPr>
          <p:cNvSpPr txBox="1">
            <a:spLocks noChangeArrowheads="1"/>
          </p:cNvSpPr>
          <p:nvPr/>
        </p:nvSpPr>
        <p:spPr bwMode="auto">
          <a:xfrm>
            <a:off x="522291" y="7092952"/>
            <a:ext cx="2160587" cy="415450"/>
          </a:xfrm>
          <a:prstGeom prst="rect">
            <a:avLst/>
          </a:prstGeom>
          <a:noFill/>
          <a:ln w="9525">
            <a:noFill/>
            <a:miter lim="800000"/>
            <a:headEnd/>
            <a:tailEnd/>
          </a:ln>
        </p:spPr>
        <p:txBody>
          <a:bodyPr lIns="91392" tIns="45696" rIns="91392" bIns="45696">
            <a:spAutoFit/>
          </a:bodyPr>
          <a:lstStyle/>
          <a:p>
            <a:endParaRPr lang="en-GB" dirty="0"/>
          </a:p>
        </p:txBody>
      </p:sp>
      <p:sp>
        <p:nvSpPr>
          <p:cNvPr id="5" name="Rectangle 4"/>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3866279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667673961"/>
              </p:ext>
            </p:extLst>
          </p:nvPr>
        </p:nvGraphicFramePr>
        <p:xfrm>
          <a:off x="519155" y="1404370"/>
          <a:ext cx="9796097" cy="2705462"/>
        </p:xfrm>
        <a:graphic>
          <a:graphicData uri="http://schemas.openxmlformats.org/drawingml/2006/table">
            <a:tbl>
              <a:tblPr firstRow="1" bandRow="1">
                <a:tableStyleId>{073A0DAA-6AF3-43AB-8588-CEC1D06C72B9}</a:tableStyleId>
              </a:tblPr>
              <a:tblGrid>
                <a:gridCol w="579073"/>
                <a:gridCol w="5112568"/>
                <a:gridCol w="4104456"/>
              </a:tblGrid>
              <a:tr h="420784">
                <a:tc>
                  <a:txBody>
                    <a:bodyPr/>
                    <a:lstStyle/>
                    <a:p>
                      <a:endParaRPr lang="en-GB" sz="1700" dirty="0">
                        <a:effectLst>
                          <a:outerShdw blurRad="38100" dist="38100" dir="2700000" algn="tl">
                            <a:srgbClr val="000000">
                              <a:alpha val="43137"/>
                            </a:srgbClr>
                          </a:outerShdw>
                        </a:effectLst>
                        <a:latin typeface="Verdana" pitchFamily="34" charset="0"/>
                      </a:endParaRPr>
                    </a:p>
                  </a:txBody>
                  <a:tcPr marT="45723" marB="45723"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rPr>
                        <a:t>:</a:t>
                      </a:r>
                      <a:endParaRPr lang="en-GB" sz="1700" dirty="0">
                        <a:effectLst>
                          <a:outerShdw blurRad="38100" dist="38100" dir="2700000" algn="tl">
                            <a:srgbClr val="000000">
                              <a:alpha val="43137"/>
                            </a:srgbClr>
                          </a:outerShdw>
                        </a:effectLst>
                        <a:latin typeface="Verdana" pitchFamily="34" charset="0"/>
                      </a:endParaRPr>
                    </a:p>
                  </a:txBody>
                  <a:tcPr marT="45723" marB="45723"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723" marB="45723" anchor="ctr"/>
                </a:tc>
              </a:tr>
              <a:tr h="847576">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S8</a:t>
                      </a:r>
                    </a:p>
                  </a:txBody>
                  <a:tcPr marT="45725" marB="45725">
                    <a:solidFill>
                      <a:schemeClr val="accent4">
                        <a:lumMod val="40000"/>
                        <a:lumOff val="60000"/>
                      </a:schemeClr>
                    </a:solidFill>
                  </a:tcPr>
                </a:tc>
                <a:tc>
                  <a:txBody>
                    <a:bodyPr/>
                    <a:lstStyle/>
                    <a:p>
                      <a:pPr marL="171450" indent="-171450">
                        <a:lnSpc>
                          <a:spcPct val="150000"/>
                        </a:lnSpc>
                        <a:buFont typeface="Wingdings" pitchFamily="2" charset="2"/>
                        <a:buChar char="Ø"/>
                      </a:pPr>
                      <a:r>
                        <a:rPr lang="en-GB" sz="1100" dirty="0" smtClean="0">
                          <a:effectLst/>
                          <a:latin typeface="Arial"/>
                          <a:ea typeface="Times New Roman"/>
                        </a:rPr>
                        <a:t>recognise correlation and draw and/or use lines of best fit by eye, understanding what these represent</a:t>
                      </a:r>
                      <a:endParaRPr lang="en-GB" sz="1100" b="0" kern="1200" dirty="0" smtClean="0">
                        <a:solidFill>
                          <a:schemeClr val="dk1"/>
                        </a:solidFill>
                        <a:latin typeface="Arial" pitchFamily="34" charset="0"/>
                        <a:ea typeface="+mn-ea"/>
                        <a:cs typeface="Arial" pitchFamily="34" charset="0"/>
                      </a:endParaRPr>
                    </a:p>
                  </a:txBody>
                  <a:tcPr marT="45725" marB="45725"/>
                </a:tc>
                <a:tc>
                  <a:txBody>
                    <a:bodyPr/>
                    <a:lstStyle/>
                    <a:p>
                      <a:pPr>
                        <a:lnSpc>
                          <a:spcPct val="150000"/>
                        </a:lnSpc>
                        <a:buFont typeface="Wingdings" pitchFamily="2" charset="2"/>
                        <a:buChar char="Ø"/>
                      </a:pPr>
                      <a:r>
                        <a:rPr lang="en-GB" sz="1100" dirty="0" smtClean="0">
                          <a:effectLst/>
                          <a:latin typeface="Arial"/>
                          <a:ea typeface="Times New Roman"/>
                        </a:rPr>
                        <a:t> students should know and understand the terms: positive correlation, negative correlation, no correlation, weak correlation and strong correlation</a:t>
                      </a:r>
                      <a:endParaRPr lang="en-GB" sz="1100" b="0" kern="1200" dirty="0" smtClean="0">
                        <a:solidFill>
                          <a:schemeClr val="dk1"/>
                        </a:solidFill>
                        <a:latin typeface="Arial" pitchFamily="34" charset="0"/>
                        <a:ea typeface="+mn-ea"/>
                        <a:cs typeface="Arial" pitchFamily="34" charset="0"/>
                      </a:endParaRPr>
                    </a:p>
                  </a:txBody>
                  <a:tcPr marT="45725" marB="45725"/>
                </a:tc>
              </a:tr>
              <a:tr h="420784">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S2</a:t>
                      </a:r>
                    </a:p>
                  </a:txBody>
                  <a:tcPr marT="45725" marB="45725">
                    <a:solidFill>
                      <a:schemeClr val="accent4">
                        <a:lumMod val="40000"/>
                        <a:lumOff val="60000"/>
                      </a:schemeClr>
                    </a:solidFill>
                  </a:tcPr>
                </a:tc>
                <a:tc>
                  <a:txBody>
                    <a:bodyPr/>
                    <a:lstStyle/>
                    <a:p>
                      <a:pPr marL="171450" indent="-171450">
                        <a:lnSpc>
                          <a:spcPct val="150000"/>
                        </a:lnSpc>
                        <a:buFont typeface="Wingdings" pitchFamily="2" charset="2"/>
                        <a:buChar char="Ø"/>
                      </a:pPr>
                      <a:r>
                        <a:rPr lang="en-GB" sz="1100" dirty="0" smtClean="0">
                          <a:effectLst/>
                          <a:latin typeface="Arial"/>
                          <a:ea typeface="Times New Roman"/>
                        </a:rPr>
                        <a:t>extract data from printed tables and lists</a:t>
                      </a:r>
                      <a:endParaRPr lang="en-GB" sz="1100" b="0" kern="1200" dirty="0" smtClean="0">
                        <a:solidFill>
                          <a:schemeClr val="dk1"/>
                        </a:solidFill>
                        <a:latin typeface="Arial" pitchFamily="34" charset="0"/>
                        <a:ea typeface="+mn-ea"/>
                        <a:cs typeface="Arial" pitchFamily="34" charset="0"/>
                      </a:endParaRPr>
                    </a:p>
                  </a:txBody>
                  <a:tcPr marT="45725" marB="45725"/>
                </a:tc>
                <a:tc>
                  <a:txBody>
                    <a:bodyPr/>
                    <a:lstStyle/>
                    <a:p>
                      <a:pPr>
                        <a:lnSpc>
                          <a:spcPct val="150000"/>
                        </a:lnSpc>
                        <a:buFont typeface="Wingdings" pitchFamily="2" charset="2"/>
                        <a:buChar char="Ø"/>
                      </a:pPr>
                      <a:endParaRPr lang="en-GB" sz="1100" b="0" kern="1200" dirty="0" smtClean="0">
                        <a:solidFill>
                          <a:schemeClr val="dk1"/>
                        </a:solidFill>
                        <a:latin typeface="Arial" pitchFamily="34" charset="0"/>
                        <a:ea typeface="+mn-ea"/>
                        <a:cs typeface="Arial" pitchFamily="34" charset="0"/>
                      </a:endParaRPr>
                    </a:p>
                  </a:txBody>
                  <a:tcPr marT="45725" marB="45725"/>
                </a:tc>
              </a:tr>
              <a:tr h="595534">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S6</a:t>
                      </a:r>
                    </a:p>
                  </a:txBody>
                  <a:tcPr marT="45725" marB="45725">
                    <a:solidFill>
                      <a:schemeClr val="accent4">
                        <a:lumMod val="40000"/>
                        <a:lumOff val="60000"/>
                      </a:schemeClr>
                    </a:solidFill>
                  </a:tcPr>
                </a:tc>
                <a:tc>
                  <a:txBody>
                    <a:bodyPr/>
                    <a:lstStyle/>
                    <a:p>
                      <a:pPr marL="171450" indent="-171450">
                        <a:lnSpc>
                          <a:spcPct val="150000"/>
                        </a:lnSpc>
                        <a:buFont typeface="Wingdings" pitchFamily="2" charset="2"/>
                        <a:buChar char="Ø"/>
                      </a:pPr>
                      <a:r>
                        <a:rPr lang="en-GB" sz="1100" dirty="0" smtClean="0">
                          <a:effectLst/>
                          <a:latin typeface="Arial"/>
                          <a:ea typeface="Times New Roman"/>
                        </a:rPr>
                        <a:t>read and interpret a wide range of graphs and diagrams and draw conclusions</a:t>
                      </a:r>
                      <a:endParaRPr lang="en-GB" sz="1100" b="0" kern="1200" dirty="0" smtClean="0">
                        <a:solidFill>
                          <a:schemeClr val="dk1"/>
                        </a:solidFill>
                        <a:latin typeface="Arial" pitchFamily="34" charset="0"/>
                        <a:ea typeface="+mn-ea"/>
                        <a:cs typeface="Arial" pitchFamily="34" charset="0"/>
                      </a:endParaRPr>
                    </a:p>
                  </a:txBody>
                  <a:tcPr marT="45725" marB="45725"/>
                </a:tc>
                <a:tc>
                  <a:txBody>
                    <a:bodyPr/>
                    <a:lstStyle/>
                    <a:p>
                      <a:pPr>
                        <a:lnSpc>
                          <a:spcPct val="150000"/>
                        </a:lnSpc>
                        <a:buFont typeface="Wingdings" pitchFamily="2" charset="2"/>
                        <a:buChar char="Ø"/>
                      </a:pPr>
                      <a:endParaRPr lang="en-GB" sz="1100" b="0" kern="1200" dirty="0" smtClean="0">
                        <a:solidFill>
                          <a:schemeClr val="dk1"/>
                        </a:solidFill>
                        <a:latin typeface="Arial" pitchFamily="34" charset="0"/>
                        <a:ea typeface="+mn-ea"/>
                        <a:cs typeface="Arial" pitchFamily="34" charset="0"/>
                      </a:endParaRPr>
                    </a:p>
                  </a:txBody>
                  <a:tcPr marT="45725" marB="45725"/>
                </a:tc>
              </a:tr>
              <a:tr h="420784">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S7</a:t>
                      </a:r>
                    </a:p>
                  </a:txBody>
                  <a:tcPr marT="45725" marB="45725">
                    <a:solidFill>
                      <a:schemeClr val="accent4">
                        <a:lumMod val="40000"/>
                        <a:lumOff val="60000"/>
                      </a:schemeClr>
                    </a:solidFill>
                  </a:tcPr>
                </a:tc>
                <a:tc>
                  <a:txBody>
                    <a:bodyPr/>
                    <a:lstStyle/>
                    <a:p>
                      <a:pPr marL="171450" indent="-171450">
                        <a:lnSpc>
                          <a:spcPct val="150000"/>
                        </a:lnSpc>
                        <a:buFont typeface="Wingdings" pitchFamily="2" charset="2"/>
                        <a:buChar char="Ø"/>
                      </a:pPr>
                      <a:r>
                        <a:rPr lang="en-GB" sz="1100" dirty="0" smtClean="0">
                          <a:effectLst/>
                          <a:latin typeface="Arial"/>
                          <a:ea typeface="Times New Roman"/>
                        </a:rPr>
                        <a:t>compare distributions and make inferences</a:t>
                      </a:r>
                      <a:endParaRPr lang="en-GB" sz="1100" b="0" kern="1200" dirty="0" smtClean="0">
                        <a:solidFill>
                          <a:schemeClr val="dk1"/>
                        </a:solidFill>
                        <a:latin typeface="Arial" pitchFamily="34" charset="0"/>
                        <a:ea typeface="+mn-ea"/>
                        <a:cs typeface="Arial" pitchFamily="34" charset="0"/>
                      </a:endParaRPr>
                    </a:p>
                  </a:txBody>
                  <a:tcPr marT="45725" marB="45725"/>
                </a:tc>
                <a:tc>
                  <a:txBody>
                    <a:bodyPr/>
                    <a:lstStyle/>
                    <a:p>
                      <a:pPr>
                        <a:lnSpc>
                          <a:spcPct val="150000"/>
                        </a:lnSpc>
                        <a:buFont typeface="Wingdings" pitchFamily="2" charset="2"/>
                        <a:buChar char="Ø"/>
                      </a:pPr>
                      <a:endParaRPr lang="en-GB" sz="1100" b="0" kern="1200" dirty="0" smtClean="0">
                        <a:solidFill>
                          <a:schemeClr val="dk1"/>
                        </a:solidFill>
                        <a:latin typeface="Arial" pitchFamily="34" charset="0"/>
                        <a:ea typeface="+mn-ea"/>
                        <a:cs typeface="Arial" pitchFamily="34" charset="0"/>
                      </a:endParaRPr>
                    </a:p>
                  </a:txBody>
                  <a:tcPr marT="45725" marB="45725"/>
                </a:tc>
              </a:tr>
            </a:tbl>
          </a:graphicData>
        </a:graphic>
      </p:graphicFrame>
      <p:sp>
        <p:nvSpPr>
          <p:cNvPr id="37904" name="TextBox 3"/>
          <p:cNvSpPr txBox="1">
            <a:spLocks noChangeArrowheads="1"/>
          </p:cNvSpPr>
          <p:nvPr/>
        </p:nvSpPr>
        <p:spPr bwMode="auto">
          <a:xfrm>
            <a:off x="488950" y="396258"/>
            <a:ext cx="6960463" cy="646282"/>
          </a:xfrm>
          <a:prstGeom prst="rect">
            <a:avLst/>
          </a:prstGeom>
          <a:noFill/>
          <a:ln w="9525">
            <a:noFill/>
            <a:miter lim="800000"/>
            <a:headEnd/>
            <a:tailEnd/>
          </a:ln>
        </p:spPr>
        <p:txBody>
          <a:bodyPr wrap="none" lIns="91392" tIns="45696" rIns="91392" bIns="45696">
            <a:spAutoFit/>
          </a:bodyPr>
          <a:lstStyle/>
          <a:p>
            <a:r>
              <a:rPr lang="en-GB" sz="1800" b="1" dirty="0">
                <a:latin typeface="Verdana" pitchFamily="34" charset="0"/>
              </a:rPr>
              <a:t>Correlation, Interpretation and comparison of data, </a:t>
            </a:r>
          </a:p>
          <a:p>
            <a:r>
              <a:rPr lang="en-GB" sz="1800" b="1" dirty="0">
                <a:latin typeface="Verdana" pitchFamily="34" charset="0"/>
              </a:rPr>
              <a:t>diagrams and distributions</a:t>
            </a:r>
          </a:p>
        </p:txBody>
      </p:sp>
      <p:sp>
        <p:nvSpPr>
          <p:cNvPr id="4" name="Rectangle 3"/>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276657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Group 41"/>
          <p:cNvGrpSpPr>
            <a:grpSpLocks/>
          </p:cNvGrpSpPr>
          <p:nvPr/>
        </p:nvGrpSpPr>
        <p:grpSpPr bwMode="auto">
          <a:xfrm>
            <a:off x="131763" y="5292725"/>
            <a:ext cx="1035050" cy="673100"/>
            <a:chOff x="131726" y="4784396"/>
            <a:chExt cx="1035087" cy="1181456"/>
          </a:xfrm>
        </p:grpSpPr>
        <p:sp>
          <p:nvSpPr>
            <p:cNvPr id="3" name="Holiday 31"/>
            <p:cNvSpPr/>
            <p:nvPr/>
          </p:nvSpPr>
          <p:spPr>
            <a:xfrm>
              <a:off x="131727" y="4784396"/>
              <a:ext cx="1030323" cy="1181456"/>
            </a:xfrm>
            <a:prstGeom prst="rect">
              <a:avLst/>
            </a:prstGeom>
            <a:solidFill>
              <a:schemeClr val="accent6">
                <a:lumMod val="60000"/>
                <a:lumOff val="40000"/>
                <a:alpha val="63000"/>
              </a:scheme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04299" tIns="52150" rIns="104299" bIns="52150" anchor="ctr"/>
            <a:lstStyle/>
            <a:p>
              <a:pPr algn="ctr">
                <a:defRPr/>
              </a:pPr>
              <a:endParaRPr lang="en-GB" dirty="0">
                <a:solidFill>
                  <a:prstClr val="white"/>
                </a:solidFill>
              </a:endParaRPr>
            </a:p>
          </p:txBody>
        </p:sp>
        <p:sp>
          <p:nvSpPr>
            <p:cNvPr id="4" name="Holiday"/>
            <p:cNvSpPr txBox="1"/>
            <p:nvPr/>
          </p:nvSpPr>
          <p:spPr>
            <a:xfrm>
              <a:off x="131726" y="4943225"/>
              <a:ext cx="1035087" cy="412283"/>
            </a:xfrm>
            <a:prstGeom prst="rect">
              <a:avLst/>
            </a:prstGeom>
            <a:noFill/>
          </p:spPr>
          <p:txBody>
            <a:bodyPr lIns="54000" tIns="52150" rIns="104299" bIns="52150">
              <a:spAutoFit/>
            </a:bodyPr>
            <a:lstStyle/>
            <a:p>
              <a:pPr>
                <a:defRPr/>
              </a:pPr>
              <a:r>
                <a:rPr lang="en-GB" sz="800" b="1" dirty="0">
                  <a:solidFill>
                    <a:prstClr val="black">
                      <a:lumMod val="65000"/>
                      <a:lumOff val="35000"/>
                    </a:prstClr>
                  </a:solidFill>
                  <a:latin typeface="Verdana" pitchFamily="34" charset="0"/>
                </a:rPr>
                <a:t>Holiday</a:t>
              </a:r>
            </a:p>
          </p:txBody>
        </p:sp>
      </p:grpSp>
      <p:grpSp>
        <p:nvGrpSpPr>
          <p:cNvPr id="9219" name="Group 39"/>
          <p:cNvGrpSpPr>
            <a:grpSpLocks/>
          </p:cNvGrpSpPr>
          <p:nvPr/>
        </p:nvGrpSpPr>
        <p:grpSpPr bwMode="auto">
          <a:xfrm>
            <a:off x="2178053" y="4068765"/>
            <a:ext cx="1050925" cy="690201"/>
            <a:chOff x="2203428" y="3586865"/>
            <a:chExt cx="1050391" cy="1181456"/>
          </a:xfrm>
        </p:grpSpPr>
        <p:sp>
          <p:nvSpPr>
            <p:cNvPr id="6" name="Holiday 23"/>
            <p:cNvSpPr/>
            <p:nvPr/>
          </p:nvSpPr>
          <p:spPr>
            <a:xfrm>
              <a:off x="2223496" y="3586865"/>
              <a:ext cx="1030323" cy="1181456"/>
            </a:xfrm>
            <a:prstGeom prst="rect">
              <a:avLst/>
            </a:prstGeom>
            <a:solidFill>
              <a:schemeClr val="accent6">
                <a:lumMod val="60000"/>
                <a:lumOff val="40000"/>
                <a:alpha val="63000"/>
              </a:scheme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04299" tIns="52150" rIns="104299" bIns="52150" anchor="ctr"/>
            <a:lstStyle/>
            <a:p>
              <a:pPr algn="ctr">
                <a:defRPr/>
              </a:pPr>
              <a:endParaRPr lang="en-GB" dirty="0">
                <a:solidFill>
                  <a:prstClr val="white"/>
                </a:solidFill>
              </a:endParaRPr>
            </a:p>
          </p:txBody>
        </p:sp>
        <p:sp>
          <p:nvSpPr>
            <p:cNvPr id="7" name="Holiday"/>
            <p:cNvSpPr txBox="1"/>
            <p:nvPr/>
          </p:nvSpPr>
          <p:spPr>
            <a:xfrm>
              <a:off x="2203428" y="3752878"/>
              <a:ext cx="1034524" cy="409387"/>
            </a:xfrm>
            <a:prstGeom prst="rect">
              <a:avLst/>
            </a:prstGeom>
            <a:noFill/>
          </p:spPr>
          <p:txBody>
            <a:bodyPr lIns="54000" tIns="52150" rIns="104299" bIns="52150">
              <a:spAutoFit/>
            </a:bodyPr>
            <a:lstStyle/>
            <a:p>
              <a:pPr>
                <a:defRPr/>
              </a:pPr>
              <a:r>
                <a:rPr lang="en-GB" sz="800" b="1" dirty="0">
                  <a:solidFill>
                    <a:prstClr val="black">
                      <a:lumMod val="65000"/>
                      <a:lumOff val="35000"/>
                    </a:prstClr>
                  </a:solidFill>
                  <a:latin typeface="Verdana" pitchFamily="34" charset="0"/>
                </a:rPr>
                <a:t>Holiday</a:t>
              </a:r>
            </a:p>
          </p:txBody>
        </p:sp>
      </p:grpSp>
      <p:grpSp>
        <p:nvGrpSpPr>
          <p:cNvPr id="9220" name="Group 40"/>
          <p:cNvGrpSpPr>
            <a:grpSpLocks/>
          </p:cNvGrpSpPr>
          <p:nvPr/>
        </p:nvGrpSpPr>
        <p:grpSpPr bwMode="auto">
          <a:xfrm>
            <a:off x="7434263" y="5292725"/>
            <a:ext cx="1035050" cy="647700"/>
            <a:chOff x="7437452" y="4785175"/>
            <a:chExt cx="1035087" cy="1181456"/>
          </a:xfrm>
        </p:grpSpPr>
        <p:sp>
          <p:nvSpPr>
            <p:cNvPr id="9" name="Holiday 38"/>
            <p:cNvSpPr/>
            <p:nvPr/>
          </p:nvSpPr>
          <p:spPr>
            <a:xfrm>
              <a:off x="7440611" y="4785175"/>
              <a:ext cx="1030323" cy="1181456"/>
            </a:xfrm>
            <a:prstGeom prst="rect">
              <a:avLst/>
            </a:prstGeom>
            <a:solidFill>
              <a:schemeClr val="accent6">
                <a:lumMod val="60000"/>
                <a:lumOff val="40000"/>
                <a:alpha val="63000"/>
              </a:scheme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04299" tIns="52150" rIns="104299" bIns="52150" anchor="ctr"/>
            <a:lstStyle/>
            <a:p>
              <a:pPr algn="ctr">
                <a:defRPr/>
              </a:pPr>
              <a:endParaRPr lang="en-GB" dirty="0">
                <a:solidFill>
                  <a:prstClr val="white"/>
                </a:solidFill>
              </a:endParaRPr>
            </a:p>
          </p:txBody>
        </p:sp>
        <p:sp>
          <p:nvSpPr>
            <p:cNvPr id="10" name="Holiday"/>
            <p:cNvSpPr txBox="1"/>
            <p:nvPr/>
          </p:nvSpPr>
          <p:spPr>
            <a:xfrm>
              <a:off x="7437452" y="4938649"/>
              <a:ext cx="1035087" cy="428452"/>
            </a:xfrm>
            <a:prstGeom prst="rect">
              <a:avLst/>
            </a:prstGeom>
            <a:noFill/>
          </p:spPr>
          <p:txBody>
            <a:bodyPr lIns="54000" tIns="52150" rIns="104299" bIns="52150">
              <a:spAutoFit/>
            </a:bodyPr>
            <a:lstStyle/>
            <a:p>
              <a:pPr>
                <a:defRPr/>
              </a:pPr>
              <a:r>
                <a:rPr lang="en-GB" sz="800" b="1" dirty="0">
                  <a:solidFill>
                    <a:prstClr val="black">
                      <a:lumMod val="65000"/>
                      <a:lumOff val="35000"/>
                    </a:prstClr>
                  </a:solidFill>
                  <a:latin typeface="Verdana" pitchFamily="34" charset="0"/>
                </a:rPr>
                <a:t>Holiday</a:t>
              </a:r>
            </a:p>
          </p:txBody>
        </p:sp>
      </p:grpSp>
      <p:grpSp>
        <p:nvGrpSpPr>
          <p:cNvPr id="9221" name="Group 37"/>
          <p:cNvGrpSpPr>
            <a:grpSpLocks/>
          </p:cNvGrpSpPr>
          <p:nvPr/>
        </p:nvGrpSpPr>
        <p:grpSpPr bwMode="auto">
          <a:xfrm>
            <a:off x="6384929" y="2916238"/>
            <a:ext cx="1039813" cy="650875"/>
            <a:chOff x="6384936" y="2385212"/>
            <a:chExt cx="1039842" cy="1181456"/>
          </a:xfrm>
        </p:grpSpPr>
        <p:sp>
          <p:nvSpPr>
            <p:cNvPr id="12" name="Holiday 17"/>
            <p:cNvSpPr/>
            <p:nvPr/>
          </p:nvSpPr>
          <p:spPr>
            <a:xfrm>
              <a:off x="6394455" y="2385212"/>
              <a:ext cx="1030323" cy="1181456"/>
            </a:xfrm>
            <a:prstGeom prst="rect">
              <a:avLst/>
            </a:prstGeom>
            <a:solidFill>
              <a:schemeClr val="accent6">
                <a:lumMod val="60000"/>
                <a:lumOff val="40000"/>
                <a:alpha val="63000"/>
              </a:scheme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04299" tIns="52150" rIns="104299" bIns="52150" anchor="ctr"/>
            <a:lstStyle/>
            <a:p>
              <a:pPr algn="ctr">
                <a:defRPr/>
              </a:pPr>
              <a:endParaRPr lang="en-GB" dirty="0">
                <a:solidFill>
                  <a:prstClr val="white"/>
                </a:solidFill>
              </a:endParaRPr>
            </a:p>
          </p:txBody>
        </p:sp>
        <p:sp>
          <p:nvSpPr>
            <p:cNvPr id="13" name="Holiday"/>
            <p:cNvSpPr txBox="1"/>
            <p:nvPr/>
          </p:nvSpPr>
          <p:spPr>
            <a:xfrm>
              <a:off x="6384936" y="2540819"/>
              <a:ext cx="1035079" cy="426361"/>
            </a:xfrm>
            <a:prstGeom prst="rect">
              <a:avLst/>
            </a:prstGeom>
            <a:noFill/>
          </p:spPr>
          <p:txBody>
            <a:bodyPr lIns="54000" tIns="52150" rIns="104299" bIns="52150">
              <a:spAutoFit/>
            </a:bodyPr>
            <a:lstStyle/>
            <a:p>
              <a:pPr>
                <a:defRPr/>
              </a:pPr>
              <a:r>
                <a:rPr lang="en-GB" sz="800" b="1" dirty="0">
                  <a:solidFill>
                    <a:prstClr val="black">
                      <a:lumMod val="65000"/>
                      <a:lumOff val="35000"/>
                    </a:prstClr>
                  </a:solidFill>
                  <a:latin typeface="Verdana" pitchFamily="34" charset="0"/>
                </a:rPr>
                <a:t>Holiday</a:t>
              </a:r>
            </a:p>
          </p:txBody>
        </p:sp>
      </p:grpSp>
      <p:grpSp>
        <p:nvGrpSpPr>
          <p:cNvPr id="9222" name="Group 35"/>
          <p:cNvGrpSpPr>
            <a:grpSpLocks/>
          </p:cNvGrpSpPr>
          <p:nvPr/>
        </p:nvGrpSpPr>
        <p:grpSpPr bwMode="auto">
          <a:xfrm>
            <a:off x="9523413" y="4068763"/>
            <a:ext cx="1035050" cy="647700"/>
            <a:chOff x="9520926" y="3454096"/>
            <a:chExt cx="1035087" cy="1181456"/>
          </a:xfrm>
        </p:grpSpPr>
        <p:sp>
          <p:nvSpPr>
            <p:cNvPr id="15" name="Holiday 30"/>
            <p:cNvSpPr/>
            <p:nvPr/>
          </p:nvSpPr>
          <p:spPr>
            <a:xfrm>
              <a:off x="9525690" y="3454096"/>
              <a:ext cx="1030323" cy="1181456"/>
            </a:xfrm>
            <a:prstGeom prst="rect">
              <a:avLst/>
            </a:prstGeom>
            <a:solidFill>
              <a:schemeClr val="accent6">
                <a:lumMod val="60000"/>
                <a:lumOff val="40000"/>
                <a:alpha val="63000"/>
              </a:scheme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04299" tIns="52150" rIns="104299" bIns="52150" anchor="ctr"/>
            <a:lstStyle/>
            <a:p>
              <a:pPr algn="ctr">
                <a:defRPr/>
              </a:pPr>
              <a:endParaRPr lang="en-GB" dirty="0">
                <a:solidFill>
                  <a:prstClr val="white"/>
                </a:solidFill>
              </a:endParaRPr>
            </a:p>
          </p:txBody>
        </p:sp>
        <p:sp>
          <p:nvSpPr>
            <p:cNvPr id="16" name="Holiday"/>
            <p:cNvSpPr txBox="1"/>
            <p:nvPr/>
          </p:nvSpPr>
          <p:spPr>
            <a:xfrm>
              <a:off x="9520926" y="3781311"/>
              <a:ext cx="1035087" cy="428452"/>
            </a:xfrm>
            <a:prstGeom prst="rect">
              <a:avLst/>
            </a:prstGeom>
            <a:noFill/>
          </p:spPr>
          <p:txBody>
            <a:bodyPr lIns="54000" tIns="52150" rIns="104299" bIns="52150">
              <a:spAutoFit/>
            </a:bodyPr>
            <a:lstStyle/>
            <a:p>
              <a:pPr>
                <a:defRPr/>
              </a:pPr>
              <a:r>
                <a:rPr lang="en-GB" sz="800" b="1" dirty="0">
                  <a:solidFill>
                    <a:prstClr val="black">
                      <a:lumMod val="65000"/>
                      <a:lumOff val="35000"/>
                    </a:prstClr>
                  </a:solidFill>
                  <a:latin typeface="Verdana" pitchFamily="34" charset="0"/>
                </a:rPr>
                <a:t>Holiday</a:t>
              </a:r>
            </a:p>
          </p:txBody>
        </p:sp>
      </p:grpSp>
      <p:grpSp>
        <p:nvGrpSpPr>
          <p:cNvPr id="9223" name="Group 38"/>
          <p:cNvGrpSpPr>
            <a:grpSpLocks/>
          </p:cNvGrpSpPr>
          <p:nvPr/>
        </p:nvGrpSpPr>
        <p:grpSpPr bwMode="auto">
          <a:xfrm>
            <a:off x="5346700" y="2916241"/>
            <a:ext cx="1035050" cy="649287"/>
            <a:chOff x="5346700" y="2384861"/>
            <a:chExt cx="1035087" cy="1181456"/>
          </a:xfrm>
        </p:grpSpPr>
        <p:sp>
          <p:nvSpPr>
            <p:cNvPr id="18" name="Holiday 16"/>
            <p:cNvSpPr/>
            <p:nvPr/>
          </p:nvSpPr>
          <p:spPr>
            <a:xfrm>
              <a:off x="5346700" y="2384861"/>
              <a:ext cx="1030323" cy="1181456"/>
            </a:xfrm>
            <a:prstGeom prst="rect">
              <a:avLst/>
            </a:prstGeom>
            <a:solidFill>
              <a:schemeClr val="accent6">
                <a:lumMod val="60000"/>
                <a:lumOff val="40000"/>
                <a:alpha val="63000"/>
              </a:scheme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04299" tIns="52150" rIns="104299" bIns="52150" anchor="ctr"/>
            <a:lstStyle/>
            <a:p>
              <a:pPr algn="ctr">
                <a:defRPr/>
              </a:pPr>
              <a:endParaRPr lang="en-GB" dirty="0">
                <a:solidFill>
                  <a:prstClr val="white"/>
                </a:solidFill>
              </a:endParaRPr>
            </a:p>
          </p:txBody>
        </p:sp>
        <p:sp>
          <p:nvSpPr>
            <p:cNvPr id="19" name="Holiday 2"/>
            <p:cNvSpPr txBox="1"/>
            <p:nvPr/>
          </p:nvSpPr>
          <p:spPr>
            <a:xfrm>
              <a:off x="5346700" y="2540848"/>
              <a:ext cx="1035087" cy="427404"/>
            </a:xfrm>
            <a:prstGeom prst="rect">
              <a:avLst/>
            </a:prstGeom>
            <a:noFill/>
          </p:spPr>
          <p:txBody>
            <a:bodyPr lIns="54000" tIns="52150" rIns="104299" bIns="52150">
              <a:spAutoFit/>
            </a:bodyPr>
            <a:lstStyle/>
            <a:p>
              <a:pPr>
                <a:defRPr/>
              </a:pPr>
              <a:r>
                <a:rPr lang="en-GB" sz="800" b="1" dirty="0">
                  <a:solidFill>
                    <a:prstClr val="black">
                      <a:lumMod val="65000"/>
                      <a:lumOff val="35000"/>
                    </a:prstClr>
                  </a:solidFill>
                  <a:latin typeface="Verdana" pitchFamily="34" charset="0"/>
                </a:rPr>
                <a:t>Holiday</a:t>
              </a:r>
            </a:p>
          </p:txBody>
        </p:sp>
      </p:grpSp>
      <p:grpSp>
        <p:nvGrpSpPr>
          <p:cNvPr id="9224" name="Group 36"/>
          <p:cNvGrpSpPr>
            <a:grpSpLocks/>
          </p:cNvGrpSpPr>
          <p:nvPr/>
        </p:nvGrpSpPr>
        <p:grpSpPr bwMode="auto">
          <a:xfrm>
            <a:off x="7434263" y="1668357"/>
            <a:ext cx="1035050" cy="701781"/>
            <a:chOff x="7435215" y="1692574"/>
            <a:chExt cx="1034524" cy="677248"/>
          </a:xfrm>
        </p:grpSpPr>
        <p:sp>
          <p:nvSpPr>
            <p:cNvPr id="21" name="Holiday 8"/>
            <p:cNvSpPr/>
            <p:nvPr/>
          </p:nvSpPr>
          <p:spPr>
            <a:xfrm>
              <a:off x="7435215" y="1692574"/>
              <a:ext cx="1030323" cy="677248"/>
            </a:xfrm>
            <a:prstGeom prst="rect">
              <a:avLst/>
            </a:prstGeom>
            <a:solidFill>
              <a:schemeClr val="accent6">
                <a:lumMod val="60000"/>
                <a:lumOff val="40000"/>
                <a:alpha val="63000"/>
              </a:scheme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04299" tIns="52150" rIns="104299" bIns="52150" anchor="ctr"/>
            <a:lstStyle/>
            <a:p>
              <a:pPr algn="ctr">
                <a:defRPr/>
              </a:pPr>
              <a:endParaRPr lang="en-GB" dirty="0">
                <a:solidFill>
                  <a:prstClr val="white"/>
                </a:solidFill>
              </a:endParaRPr>
            </a:p>
          </p:txBody>
        </p:sp>
        <p:sp>
          <p:nvSpPr>
            <p:cNvPr id="22" name="Holiday 1"/>
            <p:cNvSpPr txBox="1"/>
            <p:nvPr/>
          </p:nvSpPr>
          <p:spPr>
            <a:xfrm>
              <a:off x="7435215" y="1763947"/>
              <a:ext cx="1034524" cy="236322"/>
            </a:xfrm>
            <a:prstGeom prst="rect">
              <a:avLst/>
            </a:prstGeom>
            <a:noFill/>
          </p:spPr>
          <p:txBody>
            <a:bodyPr lIns="54000" tIns="52150" rIns="104299" bIns="52150">
              <a:spAutoFit/>
            </a:bodyPr>
            <a:lstStyle/>
            <a:p>
              <a:pPr>
                <a:defRPr/>
              </a:pPr>
              <a:r>
                <a:rPr lang="en-GB" sz="800" b="1" dirty="0">
                  <a:solidFill>
                    <a:prstClr val="black">
                      <a:lumMod val="65000"/>
                      <a:lumOff val="35000"/>
                    </a:prstClr>
                  </a:solidFill>
                  <a:latin typeface="Verdana" pitchFamily="34" charset="0"/>
                </a:rPr>
                <a:t>Holiday</a:t>
              </a:r>
            </a:p>
          </p:txBody>
        </p:sp>
      </p:grpSp>
      <p:sp>
        <p:nvSpPr>
          <p:cNvPr id="23" name="Round Diagonal Corner Rectangle 22">
            <a:hlinkClick r:id="rId2" action="ppaction://hlinksldjump"/>
          </p:cNvPr>
          <p:cNvSpPr>
            <a:spLocks/>
          </p:cNvSpPr>
          <p:nvPr/>
        </p:nvSpPr>
        <p:spPr>
          <a:xfrm>
            <a:off x="4338637" y="1668357"/>
            <a:ext cx="3081339" cy="658813"/>
          </a:xfrm>
          <a:prstGeom prst="round2DiagRect">
            <a:avLst/>
          </a:prstGeom>
          <a:solidFill>
            <a:srgbClr val="FF0000"/>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39579" rIns="39579" bIns="52122"/>
          <a:lstStyle/>
          <a:p>
            <a:pPr>
              <a:defRPr/>
            </a:pPr>
            <a:r>
              <a:rPr lang="en-GB" sz="800" b="1" dirty="0">
                <a:solidFill>
                  <a:prstClr val="white"/>
                </a:solidFill>
                <a:effectLst>
                  <a:outerShdw blurRad="38100" dist="38100" dir="2700000" algn="tl">
                    <a:srgbClr val="000000">
                      <a:alpha val="43137"/>
                    </a:srgbClr>
                  </a:outerShdw>
                </a:effectLst>
                <a:latin typeface="Verdana" pitchFamily="34" charset="0"/>
              </a:rPr>
              <a:t>Further Equations and Graphs</a:t>
            </a:r>
          </a:p>
        </p:txBody>
      </p:sp>
      <p:sp>
        <p:nvSpPr>
          <p:cNvPr id="9226" name="TextBox 2"/>
          <p:cNvSpPr txBox="1">
            <a:spLocks noChangeArrowheads="1"/>
          </p:cNvSpPr>
          <p:nvPr/>
        </p:nvSpPr>
        <p:spPr bwMode="auto">
          <a:xfrm>
            <a:off x="17466" y="841375"/>
            <a:ext cx="1252537" cy="351520"/>
          </a:xfrm>
          <a:prstGeom prst="rect">
            <a:avLst/>
          </a:prstGeom>
          <a:noFill/>
          <a:ln w="9525">
            <a:noFill/>
            <a:miter lim="800000"/>
            <a:headEnd/>
            <a:tailEnd/>
          </a:ln>
        </p:spPr>
        <p:txBody>
          <a:bodyPr lIns="104244" tIns="52122" rIns="104244" bIns="52122">
            <a:spAutoFit/>
          </a:bodyPr>
          <a:lstStyle/>
          <a:p>
            <a:r>
              <a:rPr lang="en-GB" sz="1600" b="1" dirty="0">
                <a:solidFill>
                  <a:prstClr val="black"/>
                </a:solidFill>
                <a:latin typeface="Verdana" pitchFamily="34" charset="0"/>
              </a:rPr>
              <a:t>Year 11</a:t>
            </a:r>
          </a:p>
        </p:txBody>
      </p:sp>
      <p:sp>
        <p:nvSpPr>
          <p:cNvPr id="9227" name="TextBox 3"/>
          <p:cNvSpPr txBox="1">
            <a:spLocks noChangeArrowheads="1"/>
          </p:cNvSpPr>
          <p:nvPr/>
        </p:nvSpPr>
        <p:spPr bwMode="auto">
          <a:xfrm>
            <a:off x="2" y="422275"/>
            <a:ext cx="8021830" cy="351483"/>
          </a:xfrm>
          <a:prstGeom prst="rect">
            <a:avLst/>
          </a:prstGeom>
          <a:noFill/>
          <a:ln w="9525">
            <a:noFill/>
            <a:miter lim="800000"/>
            <a:headEnd/>
            <a:tailEnd/>
          </a:ln>
        </p:spPr>
        <p:txBody>
          <a:bodyPr wrap="none" lIns="104244" tIns="52122" rIns="104244" bIns="52122">
            <a:spAutoFit/>
          </a:bodyPr>
          <a:lstStyle/>
          <a:p>
            <a:r>
              <a:rPr lang="en-GB" sz="1600" dirty="0">
                <a:solidFill>
                  <a:prstClr val="black"/>
                </a:solidFill>
              </a:rPr>
              <a:t>International GCSE Mathematics </a:t>
            </a:r>
            <a:r>
              <a:rPr lang="en-GB" sz="1600" dirty="0" smtClean="0">
                <a:solidFill>
                  <a:prstClr val="black"/>
                </a:solidFill>
              </a:rPr>
              <a:t>2 </a:t>
            </a:r>
            <a:r>
              <a:rPr lang="en-GB" sz="1600" dirty="0">
                <a:solidFill>
                  <a:prstClr val="black"/>
                </a:solidFill>
              </a:rPr>
              <a:t>year </a:t>
            </a:r>
            <a:r>
              <a:rPr lang="en-GB" sz="1600" dirty="0" smtClean="0">
                <a:solidFill>
                  <a:prstClr val="black"/>
                </a:solidFill>
              </a:rPr>
              <a:t>Extension </a:t>
            </a:r>
            <a:r>
              <a:rPr lang="en-GB" sz="1600" dirty="0">
                <a:solidFill>
                  <a:prstClr val="black"/>
                </a:solidFill>
              </a:rPr>
              <a:t>Tier Routemap (</a:t>
            </a:r>
            <a:r>
              <a:rPr lang="en-GB" sz="1600" dirty="0" smtClean="0">
                <a:solidFill>
                  <a:prstClr val="black"/>
                </a:solidFill>
              </a:rPr>
              <a:t>2016 </a:t>
            </a:r>
            <a:r>
              <a:rPr lang="en-GB" sz="1600" dirty="0">
                <a:solidFill>
                  <a:prstClr val="black"/>
                </a:solidFill>
              </a:rPr>
              <a:t>specification)</a:t>
            </a:r>
            <a:endParaRPr lang="en-US" sz="1600" dirty="0">
              <a:solidFill>
                <a:prstClr val="black"/>
              </a:solidFill>
            </a:endParaRPr>
          </a:p>
        </p:txBody>
      </p:sp>
      <p:sp>
        <p:nvSpPr>
          <p:cNvPr id="34" name="Round Diagonal Corner Rectangle 33">
            <a:hlinkClick r:id="rId3" action="ppaction://hlinksldjump"/>
          </p:cNvPr>
          <p:cNvSpPr>
            <a:spLocks/>
          </p:cNvSpPr>
          <p:nvPr/>
        </p:nvSpPr>
        <p:spPr>
          <a:xfrm>
            <a:off x="3258470" y="4068663"/>
            <a:ext cx="2070269" cy="658813"/>
          </a:xfrm>
          <a:prstGeom prst="round2DiagRect">
            <a:avLst/>
          </a:prstGeom>
          <a:solidFill>
            <a:srgbClr val="00B050"/>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39579" rIns="39579" bIns="52122"/>
          <a:lstStyle/>
          <a:p>
            <a:pPr>
              <a:defRPr/>
            </a:pPr>
            <a:r>
              <a:rPr lang="en-GB" sz="800" b="1" dirty="0">
                <a:solidFill>
                  <a:prstClr val="white"/>
                </a:solidFill>
                <a:effectLst>
                  <a:outerShdw blurRad="38100" dist="38100" dir="2700000" algn="tl">
                    <a:srgbClr val="000000">
                      <a:alpha val="43137"/>
                    </a:srgbClr>
                  </a:outerShdw>
                </a:effectLst>
                <a:latin typeface="Verdana" pitchFamily="34" charset="0"/>
              </a:rPr>
              <a:t>Vectors</a:t>
            </a:r>
          </a:p>
        </p:txBody>
      </p:sp>
      <p:sp>
        <p:nvSpPr>
          <p:cNvPr id="35" name="Isosceles Triangle 34">
            <a:hlinkClick r:id="rId4" action="ppaction://hlinksldjump"/>
          </p:cNvPr>
          <p:cNvSpPr/>
          <p:nvPr/>
        </p:nvSpPr>
        <p:spPr>
          <a:xfrm rot="16200000" flipH="1">
            <a:off x="2646115" y="7311232"/>
            <a:ext cx="214314" cy="285753"/>
          </a:xfrm>
          <a:prstGeom prst="triangle">
            <a:avLst/>
          </a:prstGeom>
          <a:ln/>
        </p:spPr>
        <p:style>
          <a:lnRef idx="0">
            <a:schemeClr val="accent2"/>
          </a:lnRef>
          <a:fillRef idx="3">
            <a:schemeClr val="accent2"/>
          </a:fillRef>
          <a:effectRef idx="3">
            <a:schemeClr val="accent2"/>
          </a:effectRef>
          <a:fontRef idx="minor">
            <a:schemeClr val="lt1"/>
          </a:fontRef>
        </p:style>
        <p:txBody>
          <a:bodyPr lIns="41041" tIns="52122" rIns="104244" bIns="52122"/>
          <a:lstStyle/>
          <a:p>
            <a:pPr>
              <a:defRPr/>
            </a:pPr>
            <a:endParaRPr lang="en-GB" sz="900" dirty="0">
              <a:solidFill>
                <a:prstClr val="white"/>
              </a:solidFill>
              <a:latin typeface="Verdana" pitchFamily="34" charset="0"/>
            </a:endParaRPr>
          </a:p>
        </p:txBody>
      </p:sp>
      <p:sp>
        <p:nvSpPr>
          <p:cNvPr id="9235" name="TextBox 43">
            <a:hlinkClick r:id="rId4" action="ppaction://hlinksldjump"/>
          </p:cNvPr>
          <p:cNvSpPr txBox="1">
            <a:spLocks noChangeArrowheads="1"/>
          </p:cNvSpPr>
          <p:nvPr/>
        </p:nvSpPr>
        <p:spPr bwMode="auto">
          <a:xfrm>
            <a:off x="2825750" y="7285040"/>
            <a:ext cx="960438" cy="292339"/>
          </a:xfrm>
          <a:prstGeom prst="rect">
            <a:avLst/>
          </a:prstGeom>
          <a:noFill/>
          <a:ln w="9525">
            <a:noFill/>
            <a:miter lim="800000"/>
            <a:headEnd/>
            <a:tailEnd/>
          </a:ln>
        </p:spPr>
        <p:txBody>
          <a:bodyPr lIns="91392" tIns="45696" rIns="91392" bIns="45696">
            <a:spAutoFit/>
          </a:bodyPr>
          <a:lstStyle/>
          <a:p>
            <a:pPr algn="r"/>
            <a:r>
              <a:rPr lang="en-GB" sz="1300" b="1" dirty="0">
                <a:solidFill>
                  <a:prstClr val="black"/>
                </a:solidFill>
                <a:latin typeface="Verdana" pitchFamily="34" charset="0"/>
              </a:rPr>
              <a:t>Year 10</a:t>
            </a:r>
          </a:p>
        </p:txBody>
      </p:sp>
      <p:sp>
        <p:nvSpPr>
          <p:cNvPr id="41" name="November Exam 12"/>
          <p:cNvSpPr/>
          <p:nvPr/>
        </p:nvSpPr>
        <p:spPr>
          <a:xfrm>
            <a:off x="144135" y="6444930"/>
            <a:ext cx="1030323" cy="764727"/>
          </a:xfrm>
          <a:prstGeom prst="rect">
            <a:avLst/>
          </a:prstGeom>
          <a:solidFill>
            <a:srgbClr val="FFFF00">
              <a:alpha val="63000"/>
            </a:srgb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04244" tIns="52122" rIns="104244" bIns="52122" anchor="ctr"/>
          <a:lstStyle/>
          <a:p>
            <a:pPr algn="ctr" defTabSz="1042441" fontAlgn="auto">
              <a:spcBef>
                <a:spcPts val="0"/>
              </a:spcBef>
              <a:spcAft>
                <a:spcPts val="0"/>
              </a:spcAft>
              <a:defRPr/>
            </a:pPr>
            <a:endParaRPr lang="en-GB" dirty="0">
              <a:solidFill>
                <a:prstClr val="white"/>
              </a:solidFill>
            </a:endParaRPr>
          </a:p>
        </p:txBody>
      </p:sp>
      <p:sp>
        <p:nvSpPr>
          <p:cNvPr id="42" name="November Exam 12"/>
          <p:cNvSpPr/>
          <p:nvPr/>
        </p:nvSpPr>
        <p:spPr>
          <a:xfrm>
            <a:off x="1141273" y="6444927"/>
            <a:ext cx="1062156" cy="764728"/>
          </a:xfrm>
          <a:prstGeom prst="rect">
            <a:avLst/>
          </a:prstGeom>
          <a:solidFill>
            <a:srgbClr val="FFFF00">
              <a:alpha val="63000"/>
            </a:srgb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04244" tIns="52122" rIns="104244" bIns="52122" anchor="ctr"/>
          <a:lstStyle/>
          <a:p>
            <a:pPr algn="ctr" defTabSz="1042441" fontAlgn="auto">
              <a:spcBef>
                <a:spcPts val="0"/>
              </a:spcBef>
              <a:spcAft>
                <a:spcPts val="0"/>
              </a:spcAft>
              <a:defRPr/>
            </a:pPr>
            <a:endParaRPr lang="en-GB" dirty="0">
              <a:solidFill>
                <a:prstClr val="white"/>
              </a:solidFill>
            </a:endParaRPr>
          </a:p>
        </p:txBody>
      </p:sp>
      <p:sp>
        <p:nvSpPr>
          <p:cNvPr id="43" name="TextBox 42"/>
          <p:cNvSpPr txBox="1">
            <a:spLocks/>
          </p:cNvSpPr>
          <p:nvPr/>
        </p:nvSpPr>
        <p:spPr>
          <a:xfrm>
            <a:off x="90488" y="6445250"/>
            <a:ext cx="1035050" cy="351520"/>
          </a:xfrm>
          <a:prstGeom prst="rect">
            <a:avLst/>
          </a:prstGeom>
          <a:noFill/>
        </p:spPr>
        <p:txBody>
          <a:bodyPr lIns="53970" tIns="52122" rIns="104244" bIns="52122">
            <a:spAutoFit/>
          </a:bodyPr>
          <a:lstStyle/>
          <a:p>
            <a:pPr defTabSz="1042441" fontAlgn="auto">
              <a:spcBef>
                <a:spcPts val="0"/>
              </a:spcBef>
              <a:spcAft>
                <a:spcPts val="0"/>
              </a:spcAft>
              <a:defRPr/>
            </a:pPr>
            <a:r>
              <a:rPr lang="en-GB" sz="800" b="1" dirty="0">
                <a:solidFill>
                  <a:prstClr val="black">
                    <a:lumMod val="65000"/>
                    <a:lumOff val="35000"/>
                  </a:prstClr>
                </a:solidFill>
                <a:latin typeface="Verdana" pitchFamily="34" charset="0"/>
              </a:rPr>
              <a:t>June</a:t>
            </a:r>
          </a:p>
          <a:p>
            <a:pPr defTabSz="1042441" fontAlgn="auto">
              <a:spcBef>
                <a:spcPts val="0"/>
              </a:spcBef>
              <a:spcAft>
                <a:spcPts val="0"/>
              </a:spcAft>
              <a:defRPr/>
            </a:pPr>
            <a:r>
              <a:rPr lang="en-GB" sz="800" b="1" dirty="0">
                <a:solidFill>
                  <a:prstClr val="black">
                    <a:lumMod val="65000"/>
                    <a:lumOff val="35000"/>
                  </a:prstClr>
                </a:solidFill>
                <a:latin typeface="Verdana" pitchFamily="34" charset="0"/>
              </a:rPr>
              <a:t>Examinations</a:t>
            </a:r>
          </a:p>
        </p:txBody>
      </p:sp>
      <p:sp>
        <p:nvSpPr>
          <p:cNvPr id="44" name="TextBox 43"/>
          <p:cNvSpPr txBox="1">
            <a:spLocks/>
          </p:cNvSpPr>
          <p:nvPr/>
        </p:nvSpPr>
        <p:spPr>
          <a:xfrm>
            <a:off x="1169988" y="6445250"/>
            <a:ext cx="1035050" cy="351520"/>
          </a:xfrm>
          <a:prstGeom prst="rect">
            <a:avLst/>
          </a:prstGeom>
          <a:noFill/>
        </p:spPr>
        <p:txBody>
          <a:bodyPr lIns="53970" tIns="52122" rIns="104244" bIns="52122">
            <a:spAutoFit/>
          </a:bodyPr>
          <a:lstStyle/>
          <a:p>
            <a:pPr defTabSz="1042441" fontAlgn="auto">
              <a:spcBef>
                <a:spcPts val="0"/>
              </a:spcBef>
              <a:spcAft>
                <a:spcPts val="0"/>
              </a:spcAft>
              <a:defRPr/>
            </a:pPr>
            <a:r>
              <a:rPr lang="en-GB" sz="800" b="1" dirty="0">
                <a:solidFill>
                  <a:prstClr val="black">
                    <a:lumMod val="65000"/>
                    <a:lumOff val="35000"/>
                  </a:prstClr>
                </a:solidFill>
                <a:latin typeface="Verdana" pitchFamily="34" charset="0"/>
              </a:rPr>
              <a:t>June</a:t>
            </a:r>
          </a:p>
          <a:p>
            <a:pPr defTabSz="1042441" fontAlgn="auto">
              <a:spcBef>
                <a:spcPts val="0"/>
              </a:spcBef>
              <a:spcAft>
                <a:spcPts val="0"/>
              </a:spcAft>
              <a:defRPr/>
            </a:pPr>
            <a:r>
              <a:rPr lang="en-GB" sz="800" b="1" dirty="0">
                <a:solidFill>
                  <a:prstClr val="black">
                    <a:lumMod val="65000"/>
                    <a:lumOff val="35000"/>
                  </a:prstClr>
                </a:solidFill>
                <a:latin typeface="Verdana" pitchFamily="34" charset="0"/>
              </a:rPr>
              <a:t>Examinations</a:t>
            </a:r>
          </a:p>
        </p:txBody>
      </p:sp>
      <p:sp>
        <p:nvSpPr>
          <p:cNvPr id="45" name="Round Diagonal Corner Rectangle 44">
            <a:hlinkClick r:id="rId5" action="ppaction://hlinksldjump"/>
          </p:cNvPr>
          <p:cNvSpPr>
            <a:spLocks/>
          </p:cNvSpPr>
          <p:nvPr/>
        </p:nvSpPr>
        <p:spPr>
          <a:xfrm>
            <a:off x="5360023" y="4072460"/>
            <a:ext cx="1003300" cy="657225"/>
          </a:xfrm>
          <a:prstGeom prst="round2DiagRect">
            <a:avLst/>
          </a:prstGeom>
          <a:solidFill>
            <a:srgbClr val="FF0000"/>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52122" rIns="39579" bIns="52122"/>
          <a:lstStyle/>
          <a:p>
            <a:pPr>
              <a:defRPr/>
            </a:pPr>
            <a:r>
              <a:rPr lang="en-GB" sz="800" b="1" dirty="0">
                <a:solidFill>
                  <a:prstClr val="white"/>
                </a:solidFill>
                <a:latin typeface="Verdana" pitchFamily="34" charset="0"/>
              </a:rPr>
              <a:t>Inequalities</a:t>
            </a:r>
          </a:p>
        </p:txBody>
      </p:sp>
      <p:sp>
        <p:nvSpPr>
          <p:cNvPr id="52" name="November Exam 12"/>
          <p:cNvSpPr/>
          <p:nvPr/>
        </p:nvSpPr>
        <p:spPr>
          <a:xfrm>
            <a:off x="4266583" y="2916535"/>
            <a:ext cx="1062156" cy="648072"/>
          </a:xfrm>
          <a:prstGeom prst="rect">
            <a:avLst/>
          </a:prstGeom>
          <a:solidFill>
            <a:srgbClr val="FFFF00">
              <a:alpha val="63000"/>
            </a:srgb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04244" tIns="52122" rIns="104244" bIns="52122" anchor="ctr"/>
          <a:lstStyle/>
          <a:p>
            <a:pPr algn="ctr" defTabSz="1042441" fontAlgn="auto">
              <a:spcBef>
                <a:spcPts val="0"/>
              </a:spcBef>
              <a:spcAft>
                <a:spcPts val="0"/>
              </a:spcAft>
              <a:defRPr/>
            </a:pPr>
            <a:endParaRPr lang="en-GB" dirty="0">
              <a:solidFill>
                <a:prstClr val="white"/>
              </a:solidFill>
            </a:endParaRPr>
          </a:p>
        </p:txBody>
      </p:sp>
      <p:sp>
        <p:nvSpPr>
          <p:cNvPr id="53" name="November Exam 12"/>
          <p:cNvSpPr/>
          <p:nvPr/>
        </p:nvSpPr>
        <p:spPr>
          <a:xfrm>
            <a:off x="3258468" y="2916535"/>
            <a:ext cx="1062156" cy="648072"/>
          </a:xfrm>
          <a:prstGeom prst="rect">
            <a:avLst/>
          </a:prstGeom>
          <a:solidFill>
            <a:srgbClr val="FFFF00">
              <a:alpha val="63000"/>
            </a:srgb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04244" tIns="52122" rIns="104244" bIns="52122" anchor="ctr"/>
          <a:lstStyle/>
          <a:p>
            <a:pPr algn="ctr" defTabSz="1042441" fontAlgn="auto">
              <a:spcBef>
                <a:spcPts val="0"/>
              </a:spcBef>
              <a:spcAft>
                <a:spcPts val="0"/>
              </a:spcAft>
              <a:defRPr/>
            </a:pPr>
            <a:endParaRPr lang="en-GB" dirty="0">
              <a:solidFill>
                <a:prstClr val="white"/>
              </a:solidFill>
            </a:endParaRPr>
          </a:p>
        </p:txBody>
      </p:sp>
      <p:sp>
        <p:nvSpPr>
          <p:cNvPr id="54" name="TextBox 53"/>
          <p:cNvSpPr txBox="1">
            <a:spLocks/>
          </p:cNvSpPr>
          <p:nvPr/>
        </p:nvSpPr>
        <p:spPr>
          <a:xfrm>
            <a:off x="3259139" y="2916240"/>
            <a:ext cx="1035050" cy="474630"/>
          </a:xfrm>
          <a:prstGeom prst="rect">
            <a:avLst/>
          </a:prstGeom>
          <a:noFill/>
        </p:spPr>
        <p:txBody>
          <a:bodyPr lIns="53970" tIns="52122" rIns="104244" bIns="52122">
            <a:spAutoFit/>
          </a:bodyPr>
          <a:lstStyle/>
          <a:p>
            <a:pPr defTabSz="1042441" fontAlgn="auto">
              <a:spcBef>
                <a:spcPts val="0"/>
              </a:spcBef>
              <a:spcAft>
                <a:spcPts val="0"/>
              </a:spcAft>
              <a:defRPr/>
            </a:pPr>
            <a:r>
              <a:rPr lang="en-GB" sz="800" b="1" dirty="0">
                <a:solidFill>
                  <a:prstClr val="black">
                    <a:lumMod val="65000"/>
                    <a:lumOff val="35000"/>
                  </a:prstClr>
                </a:solidFill>
                <a:latin typeface="Verdana" pitchFamily="34" charset="0"/>
              </a:rPr>
              <a:t>Mock</a:t>
            </a:r>
          </a:p>
          <a:p>
            <a:pPr defTabSz="1042441" fontAlgn="auto">
              <a:spcBef>
                <a:spcPts val="0"/>
              </a:spcBef>
              <a:spcAft>
                <a:spcPts val="0"/>
              </a:spcAft>
              <a:defRPr/>
            </a:pPr>
            <a:r>
              <a:rPr lang="en-GB" sz="800" b="1" dirty="0">
                <a:solidFill>
                  <a:prstClr val="black">
                    <a:lumMod val="65000"/>
                    <a:lumOff val="35000"/>
                  </a:prstClr>
                </a:solidFill>
                <a:latin typeface="Verdana" pitchFamily="34" charset="0"/>
              </a:rPr>
              <a:t>Examinations and Revision</a:t>
            </a:r>
          </a:p>
        </p:txBody>
      </p:sp>
      <p:sp>
        <p:nvSpPr>
          <p:cNvPr id="55" name="TextBox 54"/>
          <p:cNvSpPr txBox="1">
            <a:spLocks/>
          </p:cNvSpPr>
          <p:nvPr/>
        </p:nvSpPr>
        <p:spPr>
          <a:xfrm>
            <a:off x="4338637" y="2916240"/>
            <a:ext cx="1035050" cy="474630"/>
          </a:xfrm>
          <a:prstGeom prst="rect">
            <a:avLst/>
          </a:prstGeom>
          <a:noFill/>
        </p:spPr>
        <p:txBody>
          <a:bodyPr lIns="53970" tIns="52122" rIns="104244" bIns="52122">
            <a:spAutoFit/>
          </a:bodyPr>
          <a:lstStyle/>
          <a:p>
            <a:pPr defTabSz="1042441" fontAlgn="auto">
              <a:spcBef>
                <a:spcPts val="0"/>
              </a:spcBef>
              <a:spcAft>
                <a:spcPts val="0"/>
              </a:spcAft>
              <a:defRPr/>
            </a:pPr>
            <a:r>
              <a:rPr lang="en-GB" sz="800" b="1" dirty="0">
                <a:solidFill>
                  <a:prstClr val="black">
                    <a:lumMod val="65000"/>
                    <a:lumOff val="35000"/>
                  </a:prstClr>
                </a:solidFill>
                <a:latin typeface="Verdana" pitchFamily="34" charset="0"/>
              </a:rPr>
              <a:t>Mock</a:t>
            </a:r>
          </a:p>
          <a:p>
            <a:pPr defTabSz="1042441" fontAlgn="auto">
              <a:spcBef>
                <a:spcPts val="0"/>
              </a:spcBef>
              <a:spcAft>
                <a:spcPts val="0"/>
              </a:spcAft>
              <a:defRPr/>
            </a:pPr>
            <a:r>
              <a:rPr lang="en-GB" sz="800" b="1" dirty="0">
                <a:solidFill>
                  <a:prstClr val="black">
                    <a:lumMod val="65000"/>
                    <a:lumOff val="35000"/>
                  </a:prstClr>
                </a:solidFill>
                <a:latin typeface="Verdana" pitchFamily="34" charset="0"/>
              </a:rPr>
              <a:t>Examinations</a:t>
            </a:r>
          </a:p>
          <a:p>
            <a:pPr defTabSz="1042441" fontAlgn="auto">
              <a:spcBef>
                <a:spcPts val="0"/>
              </a:spcBef>
              <a:spcAft>
                <a:spcPts val="0"/>
              </a:spcAft>
              <a:defRPr/>
            </a:pPr>
            <a:r>
              <a:rPr lang="en-GB" sz="800" b="1" dirty="0">
                <a:solidFill>
                  <a:prstClr val="black">
                    <a:lumMod val="65000"/>
                    <a:lumOff val="35000"/>
                  </a:prstClr>
                </a:solidFill>
                <a:latin typeface="Verdana" pitchFamily="34" charset="0"/>
              </a:rPr>
              <a:t>and Revision</a:t>
            </a:r>
          </a:p>
        </p:txBody>
      </p:sp>
      <p:sp>
        <p:nvSpPr>
          <p:cNvPr id="56" name="Round Diagonal Corner Rectangle 55">
            <a:hlinkClick r:id="rId6" action="ppaction://hlinksldjump"/>
          </p:cNvPr>
          <p:cNvSpPr>
            <a:spLocks/>
          </p:cNvSpPr>
          <p:nvPr/>
        </p:nvSpPr>
        <p:spPr>
          <a:xfrm>
            <a:off x="138112" y="1670847"/>
            <a:ext cx="2039937" cy="658812"/>
          </a:xfrm>
          <a:prstGeom prst="round2DiagRect">
            <a:avLst/>
          </a:prstGeom>
          <a:solidFill>
            <a:srgbClr val="00B050"/>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39579" rIns="39579" bIns="52122"/>
          <a:lstStyle/>
          <a:p>
            <a:pPr>
              <a:defRPr/>
            </a:pPr>
            <a:r>
              <a:rPr lang="en-GB" sz="800" b="1" dirty="0">
                <a:solidFill>
                  <a:prstClr val="white"/>
                </a:solidFill>
                <a:effectLst>
                  <a:outerShdw blurRad="38100" dist="38100" dir="2700000" algn="tl">
                    <a:srgbClr val="000000">
                      <a:alpha val="43137"/>
                    </a:srgbClr>
                  </a:outerShdw>
                </a:effectLst>
                <a:latin typeface="Verdana" pitchFamily="34" charset="0"/>
              </a:rPr>
              <a:t>Pythagoras Theorem and Basic Trigonometry </a:t>
            </a:r>
          </a:p>
        </p:txBody>
      </p:sp>
      <p:sp>
        <p:nvSpPr>
          <p:cNvPr id="58" name="Round Diagonal Corner Rectangle 57">
            <a:hlinkClick r:id="rId7" action="ppaction://hlinksldjump"/>
          </p:cNvPr>
          <p:cNvSpPr>
            <a:spLocks/>
          </p:cNvSpPr>
          <p:nvPr/>
        </p:nvSpPr>
        <p:spPr>
          <a:xfrm>
            <a:off x="2221770" y="1668357"/>
            <a:ext cx="2060903" cy="658813"/>
          </a:xfrm>
          <a:prstGeom prst="round2DiagRect">
            <a:avLst/>
          </a:prstGeom>
          <a:solidFill>
            <a:srgbClr val="00B050"/>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39579" rIns="39579" bIns="52122"/>
          <a:lstStyle/>
          <a:p>
            <a:pPr>
              <a:defRPr/>
            </a:pPr>
            <a:r>
              <a:rPr lang="en-GB" sz="800" b="1" dirty="0">
                <a:solidFill>
                  <a:prstClr val="white"/>
                </a:solidFill>
                <a:effectLst>
                  <a:outerShdw blurRad="38100" dist="38100" dir="2700000" algn="tl">
                    <a:srgbClr val="000000">
                      <a:alpha val="43137"/>
                    </a:srgbClr>
                  </a:outerShdw>
                </a:effectLst>
                <a:latin typeface="Verdana" pitchFamily="34" charset="0"/>
              </a:rPr>
              <a:t>Circle Theorems</a:t>
            </a:r>
          </a:p>
        </p:txBody>
      </p:sp>
      <p:sp>
        <p:nvSpPr>
          <p:cNvPr id="63" name="Right Arrow 62">
            <a:hlinkClick r:id="" action="ppaction://hlinkshowjump?jump=previousslide"/>
          </p:cNvPr>
          <p:cNvSpPr/>
          <p:nvPr/>
        </p:nvSpPr>
        <p:spPr>
          <a:xfrm>
            <a:off x="2466976" y="7164388"/>
            <a:ext cx="1285876" cy="396875"/>
          </a:xfrm>
          <a:prstGeom prst="rightArrow">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a:defRPr/>
            </a:pPr>
            <a:endParaRPr lang="en-GB" dirty="0">
              <a:solidFill>
                <a:prstClr val="white"/>
              </a:solidFill>
            </a:endParaRPr>
          </a:p>
        </p:txBody>
      </p:sp>
      <p:sp>
        <p:nvSpPr>
          <p:cNvPr id="68" name="Round Diagonal Corner Rectangle 67">
            <a:hlinkClick r:id="rId5" action="ppaction://hlinksldjump"/>
          </p:cNvPr>
          <p:cNvSpPr>
            <a:spLocks/>
          </p:cNvSpPr>
          <p:nvPr/>
        </p:nvSpPr>
        <p:spPr>
          <a:xfrm>
            <a:off x="7448536" y="2916535"/>
            <a:ext cx="2047097" cy="615840"/>
          </a:xfrm>
          <a:prstGeom prst="round2DiagRect">
            <a:avLst/>
          </a:prstGeom>
          <a:solidFill>
            <a:srgbClr val="00B050"/>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52122" rIns="39579" bIns="52122"/>
          <a:lstStyle/>
          <a:p>
            <a:pPr>
              <a:defRPr/>
            </a:pPr>
            <a:r>
              <a:rPr lang="en-GB" sz="800" b="1" dirty="0">
                <a:solidFill>
                  <a:prstClr val="white"/>
                </a:solidFill>
                <a:latin typeface="Verdana" pitchFamily="34" charset="0"/>
              </a:rPr>
              <a:t>Sine and Cosine Rules</a:t>
            </a:r>
          </a:p>
        </p:txBody>
      </p:sp>
      <p:sp>
        <p:nvSpPr>
          <p:cNvPr id="69" name="Round Diagonal Corner Rectangle 68">
            <a:hlinkClick r:id="rId8" action="ppaction://hlinksldjump"/>
          </p:cNvPr>
          <p:cNvSpPr>
            <a:spLocks/>
          </p:cNvSpPr>
          <p:nvPr/>
        </p:nvSpPr>
        <p:spPr>
          <a:xfrm>
            <a:off x="1191113" y="4059238"/>
            <a:ext cx="997984" cy="668238"/>
          </a:xfrm>
          <a:prstGeom prst="round2DiagRect">
            <a:avLst/>
          </a:prstGeom>
          <a:solidFill>
            <a:schemeClr val="accent5">
              <a:lumMod val="40000"/>
              <a:lumOff val="60000"/>
            </a:schemeClr>
          </a:solidFill>
          <a:ln w="15875">
            <a:solidFill>
              <a:schemeClr val="accent5">
                <a:lumMod val="40000"/>
                <a:lumOff val="60000"/>
              </a:schemeClr>
            </a:solidFill>
          </a:ln>
        </p:spPr>
        <p:style>
          <a:lnRef idx="2">
            <a:schemeClr val="accent1"/>
          </a:lnRef>
          <a:fillRef idx="1">
            <a:schemeClr val="lt1"/>
          </a:fillRef>
          <a:effectRef idx="0">
            <a:schemeClr val="accent1"/>
          </a:effectRef>
          <a:fontRef idx="minor">
            <a:schemeClr val="dk1"/>
          </a:fontRef>
        </p:style>
        <p:txBody>
          <a:bodyPr lIns="41041" tIns="52122" rIns="39579" bIns="52122"/>
          <a:lstStyle/>
          <a:p>
            <a:pPr>
              <a:defRPr/>
            </a:pPr>
            <a:r>
              <a:rPr lang="en-GB" sz="800" b="1" dirty="0">
                <a:solidFill>
                  <a:prstClr val="white"/>
                </a:solidFill>
                <a:effectLst>
                  <a:outerShdw blurRad="38100" dist="38100" dir="2700000" algn="tl">
                    <a:srgbClr val="000000">
                      <a:alpha val="43137"/>
                    </a:srgbClr>
                  </a:outerShdw>
                </a:effectLst>
                <a:latin typeface="Verdana" pitchFamily="34" charset="0"/>
              </a:rPr>
              <a:t>Probability</a:t>
            </a:r>
            <a:r>
              <a:rPr lang="en-GB" sz="900" b="1" dirty="0">
                <a:solidFill>
                  <a:prstClr val="white"/>
                </a:solidFill>
                <a:effectLst>
                  <a:outerShdw blurRad="38100" dist="38100" dir="2700000" algn="tl">
                    <a:srgbClr val="000000">
                      <a:alpha val="43137"/>
                    </a:srgbClr>
                  </a:outerShdw>
                </a:effectLst>
                <a:latin typeface="Verdana" pitchFamily="34" charset="0"/>
              </a:rPr>
              <a:t> </a:t>
            </a:r>
          </a:p>
        </p:txBody>
      </p:sp>
      <p:sp>
        <p:nvSpPr>
          <p:cNvPr id="71" name="Round Diagonal Corner Rectangle 70">
            <a:hlinkClick r:id="rId9" action="ppaction://hlinksldjump"/>
          </p:cNvPr>
          <p:cNvSpPr>
            <a:spLocks/>
          </p:cNvSpPr>
          <p:nvPr/>
        </p:nvSpPr>
        <p:spPr>
          <a:xfrm>
            <a:off x="8492333" y="4087811"/>
            <a:ext cx="1031082" cy="639665"/>
          </a:xfrm>
          <a:prstGeom prst="round2DiagRect">
            <a:avLst/>
          </a:prstGeom>
          <a:solidFill>
            <a:schemeClr val="accent5">
              <a:lumMod val="40000"/>
              <a:lumOff val="60000"/>
            </a:schemeClr>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52122" rIns="39579" bIns="52122"/>
          <a:lstStyle/>
          <a:p>
            <a:pPr>
              <a:defRPr/>
            </a:pPr>
            <a:r>
              <a:rPr lang="en-GB" sz="700" b="1" dirty="0">
                <a:solidFill>
                  <a:prstClr val="white"/>
                </a:solidFill>
                <a:effectLst>
                  <a:outerShdw blurRad="38100" dist="38100" dir="2700000" algn="tl">
                    <a:srgbClr val="000000">
                      <a:alpha val="43137"/>
                    </a:srgbClr>
                  </a:outerShdw>
                </a:effectLst>
                <a:latin typeface="Verdana" pitchFamily="34" charset="0"/>
              </a:rPr>
              <a:t>Correlation, Interpretation and comparison of data, diagrams and distributions</a:t>
            </a:r>
          </a:p>
        </p:txBody>
      </p:sp>
      <p:sp>
        <p:nvSpPr>
          <p:cNvPr id="76" name="Round Diagonal Corner Rectangle 75">
            <a:hlinkClick r:id="rId10" action="ppaction://hlinksldjump"/>
          </p:cNvPr>
          <p:cNvSpPr>
            <a:spLocks/>
          </p:cNvSpPr>
          <p:nvPr/>
        </p:nvSpPr>
        <p:spPr>
          <a:xfrm>
            <a:off x="9532622" y="1682646"/>
            <a:ext cx="998853" cy="644525"/>
          </a:xfrm>
          <a:prstGeom prst="round2DiagRect">
            <a:avLst/>
          </a:prstGeom>
          <a:solidFill>
            <a:srgbClr val="FF0000"/>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39579" rIns="39579" bIns="39579"/>
          <a:lstStyle/>
          <a:p>
            <a:pPr>
              <a:lnSpc>
                <a:spcPct val="90000"/>
              </a:lnSpc>
              <a:defRPr/>
            </a:pPr>
            <a:r>
              <a:rPr lang="en-GB" sz="800" b="1" dirty="0">
                <a:solidFill>
                  <a:prstClr val="white"/>
                </a:solidFill>
                <a:effectLst>
                  <a:outerShdw blurRad="38100" dist="38100" dir="2700000" algn="tl">
                    <a:srgbClr val="000000">
                      <a:alpha val="43137"/>
                    </a:srgbClr>
                  </a:outerShdw>
                </a:effectLst>
                <a:latin typeface="Verdana" pitchFamily="34" charset="0"/>
              </a:rPr>
              <a:t>Direct and Inverse Variation</a:t>
            </a:r>
          </a:p>
        </p:txBody>
      </p:sp>
      <p:sp>
        <p:nvSpPr>
          <p:cNvPr id="60" name="Round Diagonal Corner Rectangle 59">
            <a:hlinkClick r:id="" action="ppaction://noaction"/>
          </p:cNvPr>
          <p:cNvSpPr>
            <a:spLocks/>
          </p:cNvSpPr>
          <p:nvPr/>
        </p:nvSpPr>
        <p:spPr>
          <a:xfrm>
            <a:off x="8492332" y="1679728"/>
            <a:ext cx="1003300" cy="658812"/>
          </a:xfrm>
          <a:prstGeom prst="round2DiagRect">
            <a:avLst/>
          </a:prstGeom>
          <a:solidFill>
            <a:srgbClr val="FF0000"/>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39579" rIns="39579" bIns="52122"/>
          <a:lstStyle/>
          <a:p>
            <a:pPr>
              <a:defRPr/>
            </a:pPr>
            <a:r>
              <a:rPr lang="en-GB" sz="800" b="1" dirty="0">
                <a:solidFill>
                  <a:prstClr val="white"/>
                </a:solidFill>
                <a:effectLst>
                  <a:outerShdw blurRad="38100" dist="38100" dir="2700000" algn="tl">
                    <a:srgbClr val="000000">
                      <a:alpha val="43137"/>
                    </a:srgbClr>
                  </a:outerShdw>
                </a:effectLst>
                <a:latin typeface="Verdana" pitchFamily="34" charset="0"/>
              </a:rPr>
              <a:t>Algebraic Fractions</a:t>
            </a:r>
          </a:p>
        </p:txBody>
      </p:sp>
      <p:sp>
        <p:nvSpPr>
          <p:cNvPr id="62" name="Round Diagonal Corner Rectangle 61">
            <a:hlinkClick r:id="rId11" action="ppaction://hlinksldjump"/>
          </p:cNvPr>
          <p:cNvSpPr>
            <a:spLocks/>
          </p:cNvSpPr>
          <p:nvPr/>
        </p:nvSpPr>
        <p:spPr>
          <a:xfrm>
            <a:off x="9532623" y="2916535"/>
            <a:ext cx="1016000" cy="584787"/>
          </a:xfrm>
          <a:prstGeom prst="round2DiagRect">
            <a:avLst/>
          </a:prstGeom>
          <a:solidFill>
            <a:srgbClr val="FF0000"/>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39579" rIns="39579" bIns="52122"/>
          <a:lstStyle/>
          <a:p>
            <a:pPr>
              <a:defRPr/>
            </a:pPr>
            <a:r>
              <a:rPr lang="en-GB" sz="800" b="1" dirty="0">
                <a:solidFill>
                  <a:prstClr val="white"/>
                </a:solidFill>
                <a:effectLst>
                  <a:outerShdw blurRad="38100" dist="38100" dir="2700000" algn="tl">
                    <a:srgbClr val="000000">
                      <a:alpha val="43137"/>
                    </a:srgbClr>
                  </a:outerShdw>
                </a:effectLst>
                <a:latin typeface="Verdana" pitchFamily="34" charset="0"/>
              </a:rPr>
              <a:t>Simultaneous Equations</a:t>
            </a:r>
          </a:p>
        </p:txBody>
      </p:sp>
      <p:sp>
        <p:nvSpPr>
          <p:cNvPr id="65" name="Round Diagonal Corner Rectangle 64">
            <a:hlinkClick r:id="rId12" action="ppaction://hlinksldjump"/>
          </p:cNvPr>
          <p:cNvSpPr>
            <a:spLocks/>
          </p:cNvSpPr>
          <p:nvPr/>
        </p:nvSpPr>
        <p:spPr>
          <a:xfrm>
            <a:off x="144135" y="4059238"/>
            <a:ext cx="1013945" cy="687387"/>
          </a:xfrm>
          <a:prstGeom prst="round2DiagRect">
            <a:avLst/>
          </a:prstGeom>
          <a:solidFill>
            <a:srgbClr val="FF0000"/>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52122" rIns="39579" bIns="52122"/>
          <a:lstStyle/>
          <a:p>
            <a:pPr>
              <a:defRPr/>
            </a:pPr>
            <a:r>
              <a:rPr lang="en-GB" sz="800" b="1" dirty="0">
                <a:solidFill>
                  <a:prstClr val="white"/>
                </a:solidFill>
                <a:effectLst>
                  <a:outerShdw blurRad="38100" dist="38100" dir="2700000" algn="tl">
                    <a:srgbClr val="000000">
                      <a:alpha val="43137"/>
                    </a:srgbClr>
                  </a:outerShdw>
                </a:effectLst>
                <a:latin typeface="Verdana" pitchFamily="34" charset="0"/>
              </a:rPr>
              <a:t>Sequences</a:t>
            </a:r>
          </a:p>
        </p:txBody>
      </p:sp>
      <p:sp>
        <p:nvSpPr>
          <p:cNvPr id="70" name="Round Diagonal Corner Rectangle 69">
            <a:hlinkClick r:id="rId5" action="ppaction://hlinksldjump"/>
          </p:cNvPr>
          <p:cNvSpPr>
            <a:spLocks/>
          </p:cNvSpPr>
          <p:nvPr/>
        </p:nvSpPr>
        <p:spPr>
          <a:xfrm>
            <a:off x="144134" y="2916535"/>
            <a:ext cx="3068966" cy="623432"/>
          </a:xfrm>
          <a:prstGeom prst="round2DiagRect">
            <a:avLst/>
          </a:prstGeom>
          <a:solidFill>
            <a:srgbClr val="FF0000"/>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52122" rIns="39579" bIns="52122"/>
          <a:lstStyle/>
          <a:p>
            <a:pPr>
              <a:defRPr/>
            </a:pPr>
            <a:r>
              <a:rPr lang="en-GB" sz="800" b="1" dirty="0">
                <a:solidFill>
                  <a:prstClr val="white"/>
                </a:solidFill>
                <a:latin typeface="Verdana" pitchFamily="34" charset="0"/>
              </a:rPr>
              <a:t>Calculus</a:t>
            </a:r>
          </a:p>
        </p:txBody>
      </p:sp>
      <p:sp>
        <p:nvSpPr>
          <p:cNvPr id="73" name="Round Diagonal Corner Rectangle 72">
            <a:hlinkClick r:id="rId3" action="ppaction://hlinksldjump"/>
          </p:cNvPr>
          <p:cNvSpPr>
            <a:spLocks/>
          </p:cNvSpPr>
          <p:nvPr/>
        </p:nvSpPr>
        <p:spPr>
          <a:xfrm>
            <a:off x="6416667" y="4087812"/>
            <a:ext cx="2063734" cy="658813"/>
          </a:xfrm>
          <a:prstGeom prst="round2DiagRect">
            <a:avLst/>
          </a:prstGeom>
          <a:solidFill>
            <a:srgbClr val="00B050"/>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39579" rIns="39579" bIns="52122"/>
          <a:lstStyle/>
          <a:p>
            <a:pPr>
              <a:defRPr/>
            </a:pPr>
            <a:r>
              <a:rPr lang="en-GB" sz="800" b="1" dirty="0">
                <a:solidFill>
                  <a:prstClr val="white"/>
                </a:solidFill>
                <a:effectLst>
                  <a:outerShdw blurRad="38100" dist="38100" dir="2700000" algn="tl">
                    <a:srgbClr val="000000">
                      <a:alpha val="43137"/>
                    </a:srgbClr>
                  </a:outerShdw>
                </a:effectLst>
                <a:latin typeface="Verdana" pitchFamily="34" charset="0"/>
              </a:rPr>
              <a:t>Matrices and Transformations</a:t>
            </a:r>
          </a:p>
        </p:txBody>
      </p:sp>
      <p:sp>
        <p:nvSpPr>
          <p:cNvPr id="74" name="Round Diagonal Corner Rectangle 73"/>
          <p:cNvSpPr>
            <a:spLocks/>
          </p:cNvSpPr>
          <p:nvPr/>
        </p:nvSpPr>
        <p:spPr>
          <a:xfrm>
            <a:off x="1176967" y="5287965"/>
            <a:ext cx="6260455" cy="657225"/>
          </a:xfrm>
          <a:prstGeom prst="round2DiagRect">
            <a:avLst/>
          </a:prstGeom>
          <a:solidFill>
            <a:schemeClr val="accent2">
              <a:lumMod val="40000"/>
              <a:lumOff val="60000"/>
            </a:schemeClr>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52122" rIns="39579" bIns="52122"/>
          <a:lstStyle/>
          <a:p>
            <a:pPr>
              <a:defRPr/>
            </a:pPr>
            <a:r>
              <a:rPr lang="en-GB" sz="800" b="1" dirty="0">
                <a:solidFill>
                  <a:prstClr val="white"/>
                </a:solidFill>
                <a:latin typeface="Verdana" pitchFamily="34" charset="0"/>
              </a:rPr>
              <a:t>REVISION</a:t>
            </a:r>
          </a:p>
        </p:txBody>
      </p:sp>
      <p:sp>
        <p:nvSpPr>
          <p:cNvPr id="77" name="Round Diagonal Corner Rectangle 76"/>
          <p:cNvSpPr>
            <a:spLocks/>
          </p:cNvSpPr>
          <p:nvPr/>
        </p:nvSpPr>
        <p:spPr>
          <a:xfrm>
            <a:off x="8492331" y="5292728"/>
            <a:ext cx="2066132" cy="657225"/>
          </a:xfrm>
          <a:prstGeom prst="round2DiagRect">
            <a:avLst/>
          </a:prstGeom>
          <a:solidFill>
            <a:schemeClr val="accent2">
              <a:lumMod val="40000"/>
              <a:lumOff val="60000"/>
            </a:schemeClr>
          </a:solidFill>
          <a:ln w="15875">
            <a:solidFill>
              <a:schemeClr val="bg1"/>
            </a:solidFill>
          </a:ln>
        </p:spPr>
        <p:style>
          <a:lnRef idx="2">
            <a:schemeClr val="accent1"/>
          </a:lnRef>
          <a:fillRef idx="1">
            <a:schemeClr val="lt1"/>
          </a:fillRef>
          <a:effectRef idx="0">
            <a:schemeClr val="accent1"/>
          </a:effectRef>
          <a:fontRef idx="minor">
            <a:schemeClr val="dk1"/>
          </a:fontRef>
        </p:style>
        <p:txBody>
          <a:bodyPr lIns="41041" tIns="52122" rIns="39579" bIns="52122"/>
          <a:lstStyle/>
          <a:p>
            <a:pPr>
              <a:defRPr/>
            </a:pPr>
            <a:r>
              <a:rPr lang="en-GB" sz="800" b="1" dirty="0">
                <a:solidFill>
                  <a:prstClr val="white"/>
                </a:solidFill>
                <a:latin typeface="Verdana" pitchFamily="34" charset="0"/>
              </a:rPr>
              <a:t>REVISION</a:t>
            </a:r>
          </a:p>
        </p:txBody>
      </p:sp>
      <p:sp>
        <p:nvSpPr>
          <p:cNvPr id="57" name="Rectangle 56"/>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759597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951561565"/>
              </p:ext>
            </p:extLst>
          </p:nvPr>
        </p:nvGraphicFramePr>
        <p:xfrm>
          <a:off x="285731" y="1260351"/>
          <a:ext cx="9957514" cy="4963119"/>
        </p:xfrm>
        <a:graphic>
          <a:graphicData uri="http://schemas.openxmlformats.org/drawingml/2006/table">
            <a:tbl>
              <a:tblPr firstRow="1" bandRow="1">
                <a:tableStyleId>{073A0DAA-6AF3-43AB-8588-CEC1D06C72B9}</a:tableStyleId>
              </a:tblPr>
              <a:tblGrid>
                <a:gridCol w="812498"/>
                <a:gridCol w="5112568"/>
                <a:gridCol w="4032448"/>
              </a:tblGrid>
              <a:tr h="420425">
                <a:tc>
                  <a:txBody>
                    <a:bodyPr/>
                    <a:lstStyle/>
                    <a:p>
                      <a:endParaRPr lang="en-GB" sz="1700" dirty="0">
                        <a:effectLst>
                          <a:outerShdw blurRad="38100" dist="38100" dir="2700000" algn="tl">
                            <a:srgbClr val="000000">
                              <a:alpha val="43137"/>
                            </a:srgbClr>
                          </a:outerShdw>
                        </a:effectLst>
                        <a:latin typeface="Verdana" pitchFamily="34" charset="0"/>
                      </a:endParaRPr>
                    </a:p>
                  </a:txBody>
                  <a:tcPr marT="45684" marB="45684"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700" dirty="0" smtClean="0">
                          <a:effectLst>
                            <a:outerShdw blurRad="38100" dist="38100" dir="2700000" algn="tl">
                              <a:srgbClr val="000000">
                                <a:alpha val="43137"/>
                              </a:srgbClr>
                            </a:outerShdw>
                          </a:effectLst>
                        </a:rPr>
                        <a:t>:</a:t>
                      </a:r>
                      <a:endParaRPr lang="en-GB" sz="1700" dirty="0">
                        <a:effectLst>
                          <a:outerShdw blurRad="38100" dist="38100" dir="2700000" algn="tl">
                            <a:srgbClr val="000000">
                              <a:alpha val="43137"/>
                            </a:srgbClr>
                          </a:outerShdw>
                        </a:effectLst>
                        <a:latin typeface="Verdana" pitchFamily="34" charset="0"/>
                      </a:endParaRPr>
                    </a:p>
                  </a:txBody>
                  <a:tcPr marT="45684" marB="45684"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684" marB="45684" anchor="ctr"/>
                </a:tc>
              </a:tr>
              <a:tr h="1351656">
                <a:tc>
                  <a:txBody>
                    <a:bodyPr/>
                    <a:lstStyle/>
                    <a:p>
                      <a:pPr algn="ctr">
                        <a:lnSpc>
                          <a:spcPct val="100000"/>
                        </a:lnSpc>
                        <a:buFont typeface="Arial" pitchFamily="34" charset="0"/>
                        <a:buNone/>
                      </a:pPr>
                      <a:r>
                        <a:rPr lang="en-GB" sz="2100" b="0" kern="1200" dirty="0" smtClean="0">
                          <a:solidFill>
                            <a:schemeClr val="dk1"/>
                          </a:solidFill>
                          <a:latin typeface="Arial" pitchFamily="34" charset="0"/>
                          <a:ea typeface="+mn-ea"/>
                          <a:cs typeface="Arial" pitchFamily="34" charset="0"/>
                        </a:rPr>
                        <a:t>G1</a:t>
                      </a:r>
                    </a:p>
                  </a:txBody>
                  <a:tcPr marT="45723" marB="45723">
                    <a:solidFill>
                      <a:srgbClr val="00B050"/>
                    </a:solidFill>
                  </a:tcPr>
                </a:tc>
                <a:tc>
                  <a:txBody>
                    <a:bodyPr/>
                    <a:lstStyle/>
                    <a:p>
                      <a:pPr marL="171450" indent="-171450">
                        <a:lnSpc>
                          <a:spcPct val="150000"/>
                        </a:lnSpc>
                        <a:buFont typeface="Wingdings" pitchFamily="2" charset="2"/>
                        <a:buChar char="Ø"/>
                      </a:pPr>
                      <a:r>
                        <a:rPr lang="en-GB" sz="1100" dirty="0" smtClean="0">
                          <a:effectLst/>
                          <a:latin typeface="Arial"/>
                          <a:ea typeface="HelveticaNeueLTStd-Roman"/>
                        </a:rPr>
                        <a:t>use conventional terms and notations: points, lines, vertices, edges, planes, parallel lines,  perpendicular lines, right angles, polygons including regular polygons </a:t>
                      </a:r>
                    </a:p>
                    <a:p>
                      <a:pPr marL="171450" indent="-171450">
                        <a:lnSpc>
                          <a:spcPct val="150000"/>
                        </a:lnSpc>
                        <a:buFont typeface="Wingdings" pitchFamily="2" charset="2"/>
                        <a:buChar char="Ø"/>
                      </a:pPr>
                      <a:r>
                        <a:rPr lang="en-GB" sz="1100" b="0" kern="1200" dirty="0" smtClean="0">
                          <a:solidFill>
                            <a:schemeClr val="dk1"/>
                          </a:solidFill>
                          <a:latin typeface="Arial" pitchFamily="34" charset="0"/>
                          <a:ea typeface="+mn-ea"/>
                          <a:cs typeface="Arial" pitchFamily="34" charset="0"/>
                        </a:rPr>
                        <a:t>Use the standard conventions for labelling and referring to the sides and angles</a:t>
                      </a:r>
                      <a:r>
                        <a:rPr lang="en-GB" sz="1100" b="0" kern="1200" baseline="0" dirty="0" smtClean="0">
                          <a:solidFill>
                            <a:schemeClr val="dk1"/>
                          </a:solidFill>
                          <a:latin typeface="Arial" pitchFamily="34" charset="0"/>
                          <a:ea typeface="+mn-ea"/>
                          <a:cs typeface="Arial" pitchFamily="34" charset="0"/>
                        </a:rPr>
                        <a:t> of triangles</a:t>
                      </a:r>
                    </a:p>
                  </a:txBody>
                  <a:tcPr marT="45723" marB="45723"/>
                </a:tc>
                <a:tc>
                  <a:txBody>
                    <a:bodyPr/>
                    <a:lstStyle/>
                    <a:p>
                      <a:pPr>
                        <a:lnSpc>
                          <a:spcPct val="150000"/>
                        </a:lnSpc>
                        <a:buFont typeface="Arial" pitchFamily="34" charset="0"/>
                        <a:buNone/>
                      </a:pPr>
                      <a:endParaRPr lang="en-GB" sz="1100" b="0" kern="1200" dirty="0" smtClean="0">
                        <a:solidFill>
                          <a:schemeClr val="dk1"/>
                        </a:solidFill>
                        <a:latin typeface="Arial" pitchFamily="34" charset="0"/>
                        <a:ea typeface="+mn-ea"/>
                        <a:cs typeface="Arial" pitchFamily="34" charset="0"/>
                      </a:endParaRPr>
                    </a:p>
                  </a:txBody>
                  <a:tcPr marT="45723" marB="45723"/>
                </a:tc>
              </a:tr>
              <a:tr h="1003705">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G2</a:t>
                      </a:r>
                    </a:p>
                  </a:txBody>
                  <a:tcPr marT="45738" marB="45738">
                    <a:solidFill>
                      <a:srgbClr val="00B050"/>
                    </a:solidFill>
                  </a:tcPr>
                </a:tc>
                <a:tc>
                  <a:txBody>
                    <a:bodyPr/>
                    <a:lstStyle/>
                    <a:p>
                      <a:pPr marL="171450" indent="-171450">
                        <a:lnSpc>
                          <a:spcPct val="150000"/>
                        </a:lnSpc>
                        <a:buFont typeface="Wingdings" pitchFamily="2" charset="2"/>
                        <a:buChar char="Ø"/>
                      </a:pPr>
                      <a:r>
                        <a:rPr lang="en-GB" sz="1100" dirty="0" smtClean="0">
                          <a:effectLst/>
                          <a:latin typeface="Arial"/>
                          <a:ea typeface="Calibri"/>
                        </a:rPr>
                        <a:t>recall and use properties of angles at a point, angles at a point on a straight line including right angles and perpendicular lines; vertically opposite angles</a:t>
                      </a:r>
                      <a:endParaRPr lang="en-GB" sz="1100" b="0" kern="1200" dirty="0" smtClean="0">
                        <a:solidFill>
                          <a:schemeClr val="dk1"/>
                        </a:solidFill>
                        <a:latin typeface="Arial" pitchFamily="34" charset="0"/>
                        <a:ea typeface="+mn-ea"/>
                        <a:cs typeface="Arial" pitchFamily="34" charset="0"/>
                      </a:endParaRPr>
                    </a:p>
                  </a:txBody>
                  <a:tcPr marT="45738" marB="45738"/>
                </a:tc>
                <a:tc>
                  <a:txBody>
                    <a:bodyPr/>
                    <a:lstStyle/>
                    <a:p>
                      <a:pPr fontAlgn="base">
                        <a:lnSpc>
                          <a:spcPct val="150000"/>
                        </a:lnSpc>
                        <a:buFont typeface="Wingdings" pitchFamily="2" charset="2"/>
                        <a:buChar char="Ø"/>
                      </a:pPr>
                      <a:endParaRPr lang="en-GB" sz="1100" b="0" kern="1200" dirty="0" smtClean="0">
                        <a:solidFill>
                          <a:schemeClr val="dk1"/>
                        </a:solidFill>
                        <a:latin typeface="Arial" pitchFamily="34" charset="0"/>
                        <a:ea typeface="+mn-ea"/>
                        <a:cs typeface="Arial" pitchFamily="34" charset="0"/>
                      </a:endParaRPr>
                    </a:p>
                  </a:txBody>
                  <a:tcPr marT="45738" marB="45738"/>
                </a:tc>
              </a:tr>
              <a:tr h="1183628">
                <a:tc>
                  <a:txBody>
                    <a:bodyPr/>
                    <a:lstStyle/>
                    <a:p>
                      <a:pPr algn="ctr">
                        <a:lnSpc>
                          <a:spcPct val="100000"/>
                        </a:lnSpc>
                        <a:buFontTx/>
                        <a:buNone/>
                      </a:pPr>
                      <a:r>
                        <a:rPr lang="en-GB" sz="2100" b="0" kern="1200" dirty="0" smtClean="0">
                          <a:solidFill>
                            <a:schemeClr val="dk1"/>
                          </a:solidFill>
                          <a:latin typeface="Arial" pitchFamily="34" charset="0"/>
                          <a:ea typeface="+mn-ea"/>
                          <a:cs typeface="Arial" pitchFamily="34" charset="0"/>
                        </a:rPr>
                        <a:t>G3</a:t>
                      </a:r>
                    </a:p>
                  </a:txBody>
                  <a:tcPr marT="45723" marB="45723">
                    <a:solidFill>
                      <a:srgbClr val="00B050"/>
                    </a:solidFill>
                  </a:tcPr>
                </a:tc>
                <a:tc>
                  <a:txBody>
                    <a:bodyPr/>
                    <a:lstStyle/>
                    <a:p>
                      <a:pPr>
                        <a:lnSpc>
                          <a:spcPct val="150000"/>
                        </a:lnSpc>
                        <a:buFont typeface="Wingdings" pitchFamily="2" charset="2"/>
                        <a:buChar char="Ø"/>
                      </a:pPr>
                      <a:r>
                        <a:rPr lang="en-GB" sz="1100" b="0" dirty="0" smtClean="0">
                          <a:latin typeface="Arial" pitchFamily="34" charset="0"/>
                          <a:cs typeface="Arial" pitchFamily="34" charset="0"/>
                        </a:rPr>
                        <a:t> </a:t>
                      </a:r>
                      <a:r>
                        <a:rPr lang="en-GB" sz="1100" dirty="0" smtClean="0">
                          <a:effectLst/>
                          <a:latin typeface="Arial"/>
                          <a:ea typeface="Calibri"/>
                        </a:rPr>
                        <a:t>understand and use the angle properties of parallel and intersecting lines, triangles and quadrilaterals</a:t>
                      </a:r>
                    </a:p>
                  </a:txBody>
                  <a:tcPr marT="45723" marB="45723"/>
                </a:tc>
                <a:tc>
                  <a:txBody>
                    <a:bodyPr/>
                    <a:lstStyle/>
                    <a:p>
                      <a:pPr marL="171450" indent="-171450">
                        <a:spcBef>
                          <a:spcPts val="300"/>
                        </a:spcBef>
                        <a:spcAft>
                          <a:spcPts val="300"/>
                        </a:spcAft>
                        <a:buFont typeface="Wingdings" panose="05000000000000000000" pitchFamily="2" charset="2"/>
                        <a:buChar char="Ø"/>
                      </a:pPr>
                      <a:r>
                        <a:rPr lang="en-GB" sz="1100" dirty="0" smtClean="0">
                          <a:effectLst/>
                          <a:latin typeface="Arial"/>
                          <a:ea typeface="Arial"/>
                        </a:rPr>
                        <a:t>students</a:t>
                      </a:r>
                      <a:r>
                        <a:rPr lang="en-GB" sz="1100" dirty="0" smtClean="0">
                          <a:effectLst/>
                          <a:latin typeface="Arial"/>
                          <a:ea typeface="Calibri"/>
                        </a:rPr>
                        <a:t> should know the meaning and properties of ‘alternate’, ‘corresponding’, and ‘interior’ angles</a:t>
                      </a:r>
                      <a:endParaRPr lang="en-GB" sz="1200" dirty="0" smtClean="0">
                        <a:effectLst/>
                        <a:latin typeface="Times New Roman"/>
                        <a:ea typeface="Calibri"/>
                      </a:endParaRPr>
                    </a:p>
                    <a:p>
                      <a:pPr marL="171450" indent="-171450">
                        <a:spcBef>
                          <a:spcPts val="300"/>
                        </a:spcBef>
                        <a:spcAft>
                          <a:spcPts val="300"/>
                        </a:spcAft>
                        <a:buFont typeface="Wingdings" panose="05000000000000000000" pitchFamily="2" charset="2"/>
                        <a:buChar char="Ø"/>
                      </a:pPr>
                      <a:r>
                        <a:rPr lang="en-GB" sz="1100" dirty="0" smtClean="0">
                          <a:effectLst/>
                          <a:latin typeface="Arial"/>
                          <a:ea typeface="Calibri"/>
                        </a:rPr>
                        <a:t>colloquial terms such as ‘Z angles’ should not be used. Students should know the names and properties of isosceles, equilateral and scalene triangles, and also right-angled, acute-angled and obtuse-angled triangles</a:t>
                      </a:r>
                      <a:endParaRPr lang="en-GB" sz="1100" b="0" kern="1200" dirty="0" smtClean="0">
                        <a:solidFill>
                          <a:schemeClr val="dk1"/>
                        </a:solidFill>
                        <a:latin typeface="Arial" pitchFamily="34" charset="0"/>
                        <a:ea typeface="+mn-ea"/>
                        <a:cs typeface="Arial" pitchFamily="34" charset="0"/>
                      </a:endParaRPr>
                    </a:p>
                  </a:txBody>
                  <a:tcPr marT="45723" marB="45723"/>
                </a:tc>
              </a:tr>
              <a:tr h="1003705">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G12</a:t>
                      </a:r>
                    </a:p>
                  </a:txBody>
                  <a:tcPr marT="45725" marB="45725">
                    <a:solidFill>
                      <a:srgbClr val="00B050"/>
                    </a:solidFill>
                  </a:tcPr>
                </a:tc>
                <a:tc>
                  <a:txBody>
                    <a:bodyPr/>
                    <a:lstStyle/>
                    <a:p>
                      <a:pPr marL="171450" indent="-171450">
                        <a:lnSpc>
                          <a:spcPct val="150000"/>
                        </a:lnSpc>
                        <a:buFont typeface="Wingdings" panose="05000000000000000000" pitchFamily="2" charset="2"/>
                        <a:buChar char="Ø"/>
                      </a:pPr>
                      <a:r>
                        <a:rPr lang="en-GB" sz="1100" dirty="0" smtClean="0">
                          <a:effectLst/>
                          <a:latin typeface="Arial"/>
                          <a:ea typeface="HelveticaNeueLTStd-Roman"/>
                        </a:rPr>
                        <a:t>measure line segments and angles in geometric figures, including interpreting maps and scale drawings and use of scale factors and bearings</a:t>
                      </a:r>
                      <a:endParaRPr lang="en-GB" sz="1100" b="0" kern="1200" dirty="0" smtClean="0">
                        <a:solidFill>
                          <a:schemeClr val="dk1"/>
                        </a:solidFill>
                        <a:latin typeface="Arial" pitchFamily="34" charset="0"/>
                        <a:ea typeface="+mn-ea"/>
                        <a:cs typeface="Arial" pitchFamily="34" charset="0"/>
                      </a:endParaRPr>
                    </a:p>
                  </a:txBody>
                  <a:tcPr marT="45725" marB="45725"/>
                </a:tc>
                <a:tc>
                  <a:txBody>
                    <a:bodyPr/>
                    <a:lstStyle/>
                    <a:p>
                      <a:pPr marL="171450" marR="0" indent="-17145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dirty="0" smtClean="0">
                          <a:effectLst/>
                          <a:latin typeface="Arial"/>
                          <a:ea typeface="HelveticaNeueLTStd-Roman"/>
                        </a:rPr>
                        <a:t>including the eight compass point bearings and three-figure bearings</a:t>
                      </a:r>
                      <a:endParaRPr lang="en-GB" sz="1100" b="0" kern="1200" dirty="0" smtClean="0">
                        <a:solidFill>
                          <a:schemeClr val="dk1"/>
                        </a:solidFill>
                        <a:latin typeface="Arial" pitchFamily="34" charset="0"/>
                        <a:ea typeface="+mn-ea"/>
                        <a:cs typeface="Arial" pitchFamily="34" charset="0"/>
                      </a:endParaRPr>
                    </a:p>
                  </a:txBody>
                  <a:tcPr marT="45725" marB="45725"/>
                </a:tc>
              </a:tr>
            </a:tbl>
          </a:graphicData>
        </a:graphic>
      </p:graphicFrame>
      <p:sp>
        <p:nvSpPr>
          <p:cNvPr id="10259" name="TextBox 3"/>
          <p:cNvSpPr txBox="1">
            <a:spLocks noChangeArrowheads="1"/>
          </p:cNvSpPr>
          <p:nvPr/>
        </p:nvSpPr>
        <p:spPr bwMode="auto">
          <a:xfrm>
            <a:off x="273341" y="524293"/>
            <a:ext cx="5080140" cy="369283"/>
          </a:xfrm>
          <a:prstGeom prst="rect">
            <a:avLst/>
          </a:prstGeom>
          <a:noFill/>
          <a:ln w="9525">
            <a:noFill/>
            <a:miter lim="800000"/>
            <a:headEnd/>
            <a:tailEnd/>
          </a:ln>
        </p:spPr>
        <p:txBody>
          <a:bodyPr wrap="none" lIns="91392" tIns="45696" rIns="91392" bIns="45696">
            <a:spAutoFit/>
          </a:bodyPr>
          <a:lstStyle/>
          <a:p>
            <a:r>
              <a:rPr lang="en-GB" sz="1800" b="1" dirty="0">
                <a:latin typeface="Verdana" pitchFamily="34" charset="0"/>
              </a:rPr>
              <a:t>Angles, Scale Diagrams and Bearings </a:t>
            </a:r>
          </a:p>
        </p:txBody>
      </p:sp>
      <p:sp>
        <p:nvSpPr>
          <p:cNvPr id="21" name="Right Arrow 20">
            <a:hlinkClick r:id="rId2" action="ppaction://hlinksldjump"/>
          </p:cNvPr>
          <p:cNvSpPr/>
          <p:nvPr/>
        </p:nvSpPr>
        <p:spPr>
          <a:xfrm>
            <a:off x="8226428" y="6853240"/>
            <a:ext cx="1285876" cy="708026"/>
          </a:xfrm>
          <a:prstGeom prst="rightArrow">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a:defRPr/>
            </a:pPr>
            <a:endParaRPr lang="en-GB" dirty="0"/>
          </a:p>
        </p:txBody>
      </p:sp>
      <p:sp>
        <p:nvSpPr>
          <p:cNvPr id="5" name="Rectangle 4"/>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3" name="Table 2"/>
              <p:cNvGraphicFramePr>
                <a:graphicFrameLocks noGrp="1"/>
              </p:cNvGraphicFramePr>
              <p:nvPr>
                <p:extLst>
                  <p:ext uri="{D42A27DB-BD31-4B8C-83A1-F6EECF244321}">
                    <p14:modId xmlns:p14="http://schemas.microsoft.com/office/powerpoint/2010/main" val="2285948743"/>
                  </p:ext>
                </p:extLst>
              </p:nvPr>
            </p:nvGraphicFramePr>
            <p:xfrm>
              <a:off x="378148" y="1404367"/>
              <a:ext cx="9937104" cy="4611170"/>
            </p:xfrm>
            <a:graphic>
              <a:graphicData uri="http://schemas.openxmlformats.org/drawingml/2006/table">
                <a:tbl>
                  <a:tblPr firstRow="1" bandRow="1">
                    <a:tableStyleId>{073A0DAA-6AF3-43AB-8588-CEC1D06C72B9}</a:tableStyleId>
                  </a:tblPr>
                  <a:tblGrid>
                    <a:gridCol w="720080"/>
                    <a:gridCol w="5184576"/>
                    <a:gridCol w="4032448"/>
                  </a:tblGrid>
                  <a:tr h="504056">
                    <a:tc>
                      <a:txBody>
                        <a:bodyPr/>
                        <a:lstStyle/>
                        <a:p>
                          <a:pPr>
                            <a:lnSpc>
                              <a:spcPct val="150000"/>
                            </a:lnSpc>
                            <a:buFont typeface="Wingdings" pitchFamily="2" charset="2"/>
                            <a:buNone/>
                          </a:pPr>
                          <a:endParaRPr lang="en-GB" sz="1100" dirty="0">
                            <a:effectLst>
                              <a:outerShdw blurRad="38100" dist="38100" dir="2700000" algn="tl">
                                <a:srgbClr val="000000">
                                  <a:alpha val="43137"/>
                                </a:srgbClr>
                              </a:outerShdw>
                            </a:effectLst>
                            <a:latin typeface="Arial" pitchFamily="34" charset="0"/>
                            <a:cs typeface="Arial" pitchFamily="34" charset="0"/>
                          </a:endParaRPr>
                        </a:p>
                      </a:txBody>
                      <a:tcPr marT="45721" marB="45721" anchor="ctr"/>
                    </a:tc>
                    <a:tc>
                      <a:txBody>
                        <a:bodyPr/>
                        <a:lstStyle/>
                        <a:p>
                          <a:pPr>
                            <a:lnSpc>
                              <a:spcPct val="100000"/>
                            </a:lnSpc>
                            <a:buFont typeface="Wingdings" pitchFamily="2" charset="2"/>
                            <a:buNone/>
                          </a:pPr>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100" dirty="0" smtClean="0">
                              <a:effectLst>
                                <a:outerShdw blurRad="38100" dist="38100" dir="2700000" algn="tl">
                                  <a:srgbClr val="000000">
                                    <a:alpha val="43137"/>
                                  </a:srgbClr>
                                </a:outerShdw>
                              </a:effectLst>
                              <a:latin typeface="Arial" pitchFamily="34" charset="0"/>
                              <a:cs typeface="Arial" pitchFamily="34" charset="0"/>
                            </a:rPr>
                            <a:t>:</a:t>
                          </a:r>
                          <a:endParaRPr lang="en-GB" sz="1100" dirty="0">
                            <a:effectLst>
                              <a:outerShdw blurRad="38100" dist="38100" dir="2700000" algn="tl">
                                <a:srgbClr val="000000">
                                  <a:alpha val="43137"/>
                                </a:srgbClr>
                              </a:outerShdw>
                            </a:effectLst>
                            <a:latin typeface="Arial" pitchFamily="34" charset="0"/>
                            <a:cs typeface="Arial" pitchFamily="34" charset="0"/>
                          </a:endParaRPr>
                        </a:p>
                      </a:txBody>
                      <a:tcPr marT="45721" marB="45721"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721" marB="45721" anchor="ctr"/>
                    </a:tc>
                  </a:tr>
                  <a:tr h="731646">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lang="en-GB" sz="2100" b="0" baseline="0" dirty="0" smtClean="0">
                              <a:latin typeface="Arial" pitchFamily="34" charset="0"/>
                              <a:cs typeface="Arial" pitchFamily="34" charset="0"/>
                            </a:rPr>
                            <a:t>N1</a:t>
                          </a:r>
                        </a:p>
                      </a:txBody>
                      <a:tcPr marT="45715" marB="45715">
                        <a:solidFill>
                          <a:schemeClr val="tx2"/>
                        </a:solidFill>
                      </a:tcPr>
                    </a:tc>
                    <a:tc>
                      <a:txBody>
                        <a:bodyPr/>
                        <a:lstStyle/>
                        <a:p>
                          <a:pPr>
                            <a:lnSpc>
                              <a:spcPct val="150000"/>
                            </a:lnSpc>
                            <a:buFont typeface="Wingdings" pitchFamily="2" charset="2"/>
                            <a:buChar char="Ø"/>
                          </a:pPr>
                          <a:r>
                            <a:rPr lang="en-GB" sz="1100" b="0" dirty="0" smtClean="0">
                              <a:latin typeface="Arial" pitchFamily="34" charset="0"/>
                              <a:cs typeface="Arial" pitchFamily="34" charset="0"/>
                            </a:rPr>
                            <a:t> Order</a:t>
                          </a:r>
                          <a:r>
                            <a:rPr lang="en-GB" sz="1100" b="0" baseline="0" dirty="0" smtClean="0">
                              <a:latin typeface="Arial" pitchFamily="34" charset="0"/>
                              <a:cs typeface="Arial" pitchFamily="34" charset="0"/>
                            </a:rPr>
                            <a:t> positive and negative integers</a:t>
                          </a:r>
                        </a:p>
                        <a:p>
                          <a:pPr marL="0" marR="0" indent="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b="0" baseline="0" dirty="0" smtClean="0">
                              <a:latin typeface="Arial" pitchFamily="34" charset="0"/>
                              <a:cs typeface="Arial" pitchFamily="34" charset="0"/>
                            </a:rPr>
                            <a:t> Use the symbols </a:t>
                          </a:r>
                          <a14:m>
                            <m:oMath xmlns:m="http://schemas.openxmlformats.org/officeDocument/2006/math">
                              <m:r>
                                <a:rPr lang="en-GB" sz="1100" b="0" i="1" baseline="0" smtClean="0">
                                  <a:latin typeface="Cambria Math"/>
                                  <a:ea typeface="Cambria Math"/>
                                  <a:cs typeface="Arial" pitchFamily="34" charset="0"/>
                                </a:rPr>
                                <m:t>=, ≠, &lt;, &gt;, ≤, ≥</m:t>
                              </m:r>
                            </m:oMath>
                          </a14:m>
                          <a:endParaRPr lang="en-GB" sz="1100" b="0" baseline="0" dirty="0" smtClean="0">
                            <a:latin typeface="Arial" pitchFamily="34" charset="0"/>
                            <a:cs typeface="Arial" pitchFamily="34" charset="0"/>
                          </a:endParaRPr>
                        </a:p>
                      </a:txBody>
                      <a:tcPr marT="45715" marB="45715"/>
                    </a:tc>
                    <a:tc>
                      <a:txBody>
                        <a:bodyPr/>
                        <a:lstStyle/>
                        <a:p>
                          <a:pPr marL="171450" marR="0" indent="-17145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b="0" baseline="0" dirty="0" smtClean="0">
                              <a:latin typeface="Arial" pitchFamily="34" charset="0"/>
                              <a:cs typeface="Arial" pitchFamily="34" charset="0"/>
                            </a:rPr>
                            <a:t>including use of a number line</a:t>
                          </a:r>
                        </a:p>
                      </a:txBody>
                      <a:tcPr marT="45715" marB="45715"/>
                    </a:tc>
                  </a:tr>
                  <a:tr h="1351640">
                    <a:tc>
                      <a:txBody>
                        <a:bodyPr/>
                        <a:lstStyle/>
                        <a:p>
                          <a:pPr algn="ctr">
                            <a:lnSpc>
                              <a:spcPct val="100000"/>
                            </a:lnSpc>
                            <a:buFont typeface="Wingdings" pitchFamily="2" charset="2"/>
                            <a:buNone/>
                          </a:pPr>
                          <a:r>
                            <a:rPr lang="en-GB" sz="2100" b="0" dirty="0" smtClean="0">
                              <a:latin typeface="Arial" pitchFamily="34" charset="0"/>
                              <a:cs typeface="Arial" pitchFamily="34" charset="0"/>
                            </a:rPr>
                            <a:t>N2</a:t>
                          </a:r>
                        </a:p>
                      </a:txBody>
                      <a:tcPr marT="45715" marB="45715">
                        <a:solidFill>
                          <a:schemeClr val="tx2"/>
                        </a:solidFill>
                      </a:tcPr>
                    </a:tc>
                    <a:tc>
                      <a:txBody>
                        <a:bodyPr/>
                        <a:lstStyle/>
                        <a:p>
                          <a:pPr marL="171450" marR="0" indent="-17145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b="0" dirty="0" smtClean="0">
                              <a:latin typeface="Arial" pitchFamily="34" charset="0"/>
                              <a:cs typeface="Arial" pitchFamily="34" charset="0"/>
                            </a:rPr>
                            <a:t>Apply the four operations,</a:t>
                          </a:r>
                          <a:r>
                            <a:rPr lang="en-GB" sz="1100" b="0" baseline="0" dirty="0" smtClean="0">
                              <a:latin typeface="Arial" pitchFamily="34" charset="0"/>
                              <a:cs typeface="Arial" pitchFamily="34" charset="0"/>
                            </a:rPr>
                            <a:t> including formal written methods, to integers – both positive and negative</a:t>
                          </a:r>
                        </a:p>
                        <a:p>
                          <a:pPr marL="171450" marR="0" indent="-17145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b="0" baseline="0" dirty="0" smtClean="0">
                              <a:latin typeface="Arial" pitchFamily="34" charset="0"/>
                              <a:cs typeface="Arial" pitchFamily="34" charset="0"/>
                            </a:rPr>
                            <a:t>Understand and use place value (e.g. when working with very large or very small numbers, and when calculating with decimals)</a:t>
                          </a:r>
                          <a:endParaRPr lang="en-GB" sz="1100" b="0" dirty="0" smtClean="0">
                            <a:latin typeface="Arial" pitchFamily="34" charset="0"/>
                            <a:cs typeface="Arial" pitchFamily="34" charset="0"/>
                          </a:endParaRPr>
                        </a:p>
                      </a:txBody>
                      <a:tcPr marT="45715" marB="45715"/>
                    </a:tc>
                    <a:tc>
                      <a:txBody>
                        <a:bodyPr/>
                        <a:lstStyle/>
                        <a:p>
                          <a:pPr marL="171450" marR="0" indent="-17145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lang="en-GB" sz="1100" b="0" baseline="0" dirty="0" smtClean="0">
                              <a:latin typeface="Arial" pitchFamily="34" charset="0"/>
                              <a:cs typeface="Arial" pitchFamily="34" charset="0"/>
                            </a:rPr>
                            <a:t>including questions set in context </a:t>
                          </a:r>
                        </a:p>
                        <a:p>
                          <a:pPr marL="171450" marR="0" indent="-17145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lang="en-GB" sz="1100" b="0" baseline="0" dirty="0" smtClean="0">
                              <a:latin typeface="Arial" pitchFamily="34" charset="0"/>
                              <a:cs typeface="Arial" pitchFamily="34" charset="0"/>
                            </a:rPr>
                            <a:t>knowledge and understanding of terms used in household finance, for example profit, loss, cost price, selling price, debit, credit, balance, income tax, VAT and interest rate</a:t>
                          </a:r>
                          <a:endParaRPr lang="en-GB" sz="1100" b="0" dirty="0" smtClean="0">
                            <a:latin typeface="Arial" pitchFamily="34" charset="0"/>
                            <a:cs typeface="Arial" pitchFamily="34" charset="0"/>
                          </a:endParaRPr>
                        </a:p>
                      </a:txBody>
                      <a:tcPr marT="45715" marB="45715"/>
                    </a:tc>
                  </a:tr>
                  <a:tr h="595514">
                    <a:tc>
                      <a:txBody>
                        <a:bodyPr/>
                        <a:lstStyle/>
                        <a:p>
                          <a:pPr algn="ctr">
                            <a:lnSpc>
                              <a:spcPct val="100000"/>
                            </a:lnSpc>
                            <a:buFont typeface="Wingdings" pitchFamily="2" charset="2"/>
                            <a:buNone/>
                          </a:pPr>
                          <a:r>
                            <a:rPr lang="en-GB" sz="2100" b="0" dirty="0" smtClean="0">
                              <a:latin typeface="Arial" pitchFamily="34" charset="0"/>
                              <a:cs typeface="Arial" pitchFamily="34" charset="0"/>
                            </a:rPr>
                            <a:t>N3</a:t>
                          </a:r>
                        </a:p>
                      </a:txBody>
                      <a:tcPr marT="45715" marB="45715">
                        <a:solidFill>
                          <a:schemeClr val="tx2"/>
                        </a:solidFill>
                      </a:tcPr>
                    </a:tc>
                    <a:tc>
                      <a:txBody>
                        <a:bodyPr/>
                        <a:lstStyle/>
                        <a:p>
                          <a:pPr marL="171450" indent="-171450">
                            <a:lnSpc>
                              <a:spcPct val="150000"/>
                            </a:lnSpc>
                            <a:buFont typeface="Wingdings" panose="05000000000000000000" pitchFamily="2" charset="2"/>
                            <a:buChar char="Ø"/>
                          </a:pPr>
                          <a:r>
                            <a:rPr lang="en-GB" sz="1100" b="0" baseline="0" dirty="0" smtClean="0">
                              <a:latin typeface="Arial" pitchFamily="34" charset="0"/>
                              <a:cs typeface="Arial" pitchFamily="34" charset="0"/>
                            </a:rPr>
                            <a:t>Recognise and use relationships between operations including inverse operations (e.g. cancellation to simplify calculations and expressions)</a:t>
                          </a:r>
                        </a:p>
                      </a:txBody>
                      <a:tcPr marT="45715" marB="45715"/>
                    </a:tc>
                    <a:tc>
                      <a:txBody>
                        <a:bodyPr/>
                        <a:lstStyle/>
                        <a:p>
                          <a:pPr>
                            <a:lnSpc>
                              <a:spcPct val="150000"/>
                            </a:lnSpc>
                            <a:buFont typeface="Wingdings" pitchFamily="2" charset="2"/>
                            <a:buChar char="Ø"/>
                          </a:pPr>
                          <a:endParaRPr lang="en-GB" sz="1100" b="0" dirty="0" smtClean="0">
                            <a:latin typeface="Arial" pitchFamily="34" charset="0"/>
                            <a:cs typeface="Arial" pitchFamily="34" charset="0"/>
                          </a:endParaRPr>
                        </a:p>
                      </a:txBody>
                      <a:tcPr marT="45715" marB="45715"/>
                    </a:tc>
                  </a:tr>
                  <a:tr h="1428314">
                    <a:tc>
                      <a:txBody>
                        <a:bodyPr/>
                        <a:lstStyle/>
                        <a:p>
                          <a:pPr algn="ctr">
                            <a:lnSpc>
                              <a:spcPct val="100000"/>
                            </a:lnSpc>
                            <a:buFont typeface="Wingdings" pitchFamily="2" charset="2"/>
                            <a:buNone/>
                          </a:pPr>
                          <a:r>
                            <a:rPr lang="en-GB" sz="2100" b="0" dirty="0" smtClean="0">
                              <a:latin typeface="Arial" pitchFamily="34" charset="0"/>
                              <a:cs typeface="Arial" pitchFamily="34" charset="0"/>
                            </a:rPr>
                            <a:t>N4</a:t>
                          </a:r>
                        </a:p>
                      </a:txBody>
                      <a:tcPr marT="45718" marB="45718">
                        <a:solidFill>
                          <a:schemeClr val="tx2"/>
                        </a:solidFill>
                      </a:tcPr>
                    </a:tc>
                    <a:tc>
                      <a:txBody>
                        <a:bodyPr/>
                        <a:lstStyle/>
                        <a:p>
                          <a:pPr marL="171450" indent="-171450">
                            <a:lnSpc>
                              <a:spcPct val="150000"/>
                            </a:lnSpc>
                            <a:buFont typeface="Wingdings" panose="05000000000000000000" pitchFamily="2" charset="2"/>
                            <a:buChar char="Ø"/>
                          </a:pPr>
                          <a:r>
                            <a:rPr lang="en-GB" sz="1100" b="0" dirty="0" smtClean="0">
                              <a:latin typeface="Arial" pitchFamily="34" charset="0"/>
                              <a:cs typeface="Arial" pitchFamily="34" charset="0"/>
                            </a:rPr>
                            <a:t>Use the concepts and</a:t>
                          </a:r>
                          <a:r>
                            <a:rPr lang="en-GB" sz="1100" b="0" baseline="0" dirty="0" smtClean="0">
                              <a:latin typeface="Arial" pitchFamily="34" charset="0"/>
                              <a:cs typeface="Arial" pitchFamily="34" charset="0"/>
                            </a:rPr>
                            <a:t> vocabulary of prime numbers, factors (divisors), multiples, common factors, common multiples, highest common factor, lowest common multiple, prime factorisation, including using product notation, and the unique factorisation theorem</a:t>
                          </a:r>
                          <a:endParaRPr lang="en-GB" sz="1100" b="0" dirty="0" smtClean="0">
                            <a:latin typeface="Arial" pitchFamily="34" charset="0"/>
                            <a:cs typeface="Arial" pitchFamily="34" charset="0"/>
                          </a:endParaRPr>
                        </a:p>
                      </a:txBody>
                      <a:tcPr marT="45718" marB="45718"/>
                    </a:tc>
                    <a:tc>
                      <a:txBody>
                        <a:bodyPr/>
                        <a:lstStyle/>
                        <a:p>
                          <a:pPr marL="171450" marR="0" indent="-17145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b="0" baseline="0" dirty="0" smtClean="0">
                              <a:latin typeface="Arial" pitchFamily="34" charset="0"/>
                              <a:cs typeface="Arial" pitchFamily="34" charset="0"/>
                            </a:rPr>
                            <a:t>prime factor decomposition including product of prime factors written in index form</a:t>
                          </a:r>
                          <a:endParaRPr lang="en-GB" sz="1100" b="0" dirty="0" smtClean="0">
                            <a:latin typeface="Arial" pitchFamily="34" charset="0"/>
                            <a:cs typeface="Arial" pitchFamily="34" charset="0"/>
                          </a:endParaRPr>
                        </a:p>
                      </a:txBody>
                      <a:tcPr marT="45718" marB="45718"/>
                    </a:tc>
                  </a:tr>
                </a:tbl>
              </a:graphicData>
            </a:graphic>
          </p:graphicFrame>
        </mc:Choice>
        <mc:Fallback xmlns="">
          <p:graphicFrame>
            <p:nvGraphicFramePr>
              <p:cNvPr id="3" name="Table 2"/>
              <p:cNvGraphicFramePr>
                <a:graphicFrameLocks noGrp="1"/>
              </p:cNvGraphicFramePr>
              <p:nvPr>
                <p:extLst>
                  <p:ext uri="{D42A27DB-BD31-4B8C-83A1-F6EECF244321}">
                    <p14:modId xmlns:p14="http://schemas.microsoft.com/office/powerpoint/2010/main" val="2285948743"/>
                  </p:ext>
                </p:extLst>
              </p:nvPr>
            </p:nvGraphicFramePr>
            <p:xfrm>
              <a:off x="378148" y="1404367"/>
              <a:ext cx="9937104" cy="4355648"/>
            </p:xfrm>
            <a:graphic>
              <a:graphicData uri="http://schemas.openxmlformats.org/drawingml/2006/table">
                <a:tbl>
                  <a:tblPr firstRow="1" bandRow="1">
                    <a:tableStyleId>{073A0DAA-6AF3-43AB-8588-CEC1D06C72B9}</a:tableStyleId>
                  </a:tblPr>
                  <a:tblGrid>
                    <a:gridCol w="720080"/>
                    <a:gridCol w="5184576"/>
                    <a:gridCol w="4032448"/>
                  </a:tblGrid>
                  <a:tr h="504056">
                    <a:tc>
                      <a:txBody>
                        <a:bodyPr/>
                        <a:lstStyle/>
                        <a:p>
                          <a:pPr>
                            <a:lnSpc>
                              <a:spcPct val="150000"/>
                            </a:lnSpc>
                            <a:buFont typeface="Wingdings" pitchFamily="2" charset="2"/>
                            <a:buNone/>
                          </a:pPr>
                          <a:endParaRPr lang="en-GB" sz="1100" dirty="0">
                            <a:effectLst>
                              <a:outerShdw blurRad="38100" dist="38100" dir="2700000" algn="tl">
                                <a:srgbClr val="000000">
                                  <a:alpha val="43137"/>
                                </a:srgbClr>
                              </a:outerShdw>
                            </a:effectLst>
                            <a:latin typeface="Arial" pitchFamily="34" charset="0"/>
                            <a:cs typeface="Arial" pitchFamily="34" charset="0"/>
                          </a:endParaRPr>
                        </a:p>
                      </a:txBody>
                      <a:tcPr marT="45721" marB="45721" anchor="ctr"/>
                    </a:tc>
                    <a:tc>
                      <a:txBody>
                        <a:bodyPr/>
                        <a:lstStyle/>
                        <a:p>
                          <a:pPr>
                            <a:lnSpc>
                              <a:spcPct val="100000"/>
                            </a:lnSpc>
                            <a:buFont typeface="Wingdings" pitchFamily="2" charset="2"/>
                            <a:buNone/>
                          </a:pPr>
                          <a:r>
                            <a:rPr lang="en-GB" sz="1600" dirty="0" smtClean="0">
                              <a:effectLst>
                                <a:outerShdw blurRad="38100" dist="38100" dir="2700000" algn="tl">
                                  <a:srgbClr val="000000">
                                    <a:alpha val="43137"/>
                                  </a:srgbClr>
                                </a:outerShdw>
                              </a:effectLst>
                            </a:rPr>
                            <a:t>Specification</a:t>
                          </a:r>
                          <a:r>
                            <a:rPr lang="en-GB" sz="1600" baseline="0" dirty="0" smtClean="0">
                              <a:effectLst>
                                <a:outerShdw blurRad="38100" dist="38100" dir="2700000" algn="tl">
                                  <a:srgbClr val="000000">
                                    <a:alpha val="43137"/>
                                  </a:srgbClr>
                                </a:outerShdw>
                              </a:effectLst>
                            </a:rPr>
                            <a:t> content</a:t>
                          </a:r>
                          <a:r>
                            <a:rPr lang="en-GB" sz="1100" dirty="0" smtClean="0">
                              <a:effectLst>
                                <a:outerShdw blurRad="38100" dist="38100" dir="2700000" algn="tl">
                                  <a:srgbClr val="000000">
                                    <a:alpha val="43137"/>
                                  </a:srgbClr>
                                </a:outerShdw>
                              </a:effectLst>
                              <a:latin typeface="Arial" pitchFamily="34" charset="0"/>
                              <a:cs typeface="Arial" pitchFamily="34" charset="0"/>
                            </a:rPr>
                            <a:t>:</a:t>
                          </a:r>
                          <a:endParaRPr lang="en-GB" sz="1100" dirty="0">
                            <a:effectLst>
                              <a:outerShdw blurRad="38100" dist="38100" dir="2700000" algn="tl">
                                <a:srgbClr val="000000">
                                  <a:alpha val="43137"/>
                                </a:srgbClr>
                              </a:outerShdw>
                            </a:effectLst>
                            <a:latin typeface="Arial" pitchFamily="34" charset="0"/>
                            <a:cs typeface="Arial" pitchFamily="34" charset="0"/>
                          </a:endParaRPr>
                        </a:p>
                      </a:txBody>
                      <a:tcPr marT="45721" marB="45721" anchor="ctr"/>
                    </a:tc>
                    <a:tc>
                      <a:txBody>
                        <a:bodyPr/>
                        <a:lstStyle/>
                        <a:p>
                          <a:r>
                            <a:rPr lang="en-GB" sz="1600" dirty="0" smtClean="0">
                              <a:effectLst>
                                <a:outerShdw blurRad="38100" dist="38100" dir="2700000" algn="tl">
                                  <a:srgbClr val="000000">
                                    <a:alpha val="43137"/>
                                  </a:srgbClr>
                                </a:outerShdw>
                              </a:effectLst>
                            </a:rPr>
                            <a:t>Specification</a:t>
                          </a:r>
                          <a:r>
                            <a:rPr lang="en-GB" sz="1600" baseline="0" dirty="0" smtClean="0">
                              <a:effectLst>
                                <a:outerShdw blurRad="38100" dist="38100" dir="2700000" algn="tl">
                                  <a:srgbClr val="000000">
                                    <a:alpha val="43137"/>
                                  </a:srgbClr>
                                </a:outerShdw>
                              </a:effectLst>
                            </a:rPr>
                            <a:t> notes:</a:t>
                          </a:r>
                          <a:endParaRPr lang="en-GB" sz="1600" dirty="0">
                            <a:effectLst>
                              <a:outerShdw blurRad="38100" dist="38100" dir="2700000" algn="tl">
                                <a:srgbClr val="000000">
                                  <a:alpha val="43137"/>
                                </a:srgbClr>
                              </a:outerShdw>
                            </a:effectLst>
                            <a:latin typeface="Verdana" pitchFamily="34" charset="0"/>
                          </a:endParaRPr>
                        </a:p>
                      </a:txBody>
                      <a:tcPr marT="45721" marB="45721" anchor="ctr"/>
                    </a:tc>
                  </a:tr>
                  <a:tr h="731647">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lang="en-GB" sz="2100" b="0" baseline="0" dirty="0" smtClean="0">
                              <a:latin typeface="Arial" pitchFamily="34" charset="0"/>
                              <a:cs typeface="Arial" pitchFamily="34" charset="0"/>
                            </a:rPr>
                            <a:t>N1</a:t>
                          </a:r>
                        </a:p>
                      </a:txBody>
                      <a:tcPr marT="45715" marB="45715">
                        <a:solidFill>
                          <a:schemeClr val="tx2"/>
                        </a:solidFill>
                      </a:tcPr>
                    </a:tc>
                    <a:tc>
                      <a:txBody>
                        <a:bodyPr/>
                        <a:lstStyle/>
                        <a:p>
                          <a:endParaRPr lang="en-US"/>
                        </a:p>
                      </a:txBody>
                      <a:tcPr marT="45715" marB="45715">
                        <a:blipFill rotWithShape="1">
                          <a:blip r:embed="rId2"/>
                          <a:stretch>
                            <a:fillRect l="-13866" t="-69167" r="-77791" b="-426667"/>
                          </a:stretch>
                        </a:blipFill>
                      </a:tcPr>
                    </a:tc>
                    <a:tc>
                      <a:txBody>
                        <a:bodyPr/>
                        <a:lstStyle/>
                        <a:p>
                          <a:pPr marL="171450" marR="0" indent="-17145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b="0" baseline="0" dirty="0" smtClean="0">
                              <a:latin typeface="Arial" pitchFamily="34" charset="0"/>
                              <a:cs typeface="Arial" pitchFamily="34" charset="0"/>
                            </a:rPr>
                            <a:t>including use of a number line</a:t>
                          </a:r>
                        </a:p>
                      </a:txBody>
                      <a:tcPr marT="45715" marB="45715"/>
                    </a:tc>
                  </a:tr>
                  <a:tr h="1097270">
                    <a:tc>
                      <a:txBody>
                        <a:bodyPr/>
                        <a:lstStyle/>
                        <a:p>
                          <a:pPr algn="ctr">
                            <a:lnSpc>
                              <a:spcPct val="100000"/>
                            </a:lnSpc>
                            <a:buFont typeface="Wingdings" pitchFamily="2" charset="2"/>
                            <a:buNone/>
                          </a:pPr>
                          <a:r>
                            <a:rPr lang="en-GB" sz="2100" b="0" dirty="0" smtClean="0">
                              <a:latin typeface="Arial" pitchFamily="34" charset="0"/>
                              <a:cs typeface="Arial" pitchFamily="34" charset="0"/>
                            </a:rPr>
                            <a:t>N2</a:t>
                          </a:r>
                        </a:p>
                      </a:txBody>
                      <a:tcPr marT="45715" marB="45715">
                        <a:solidFill>
                          <a:schemeClr val="tx2"/>
                        </a:solidFill>
                      </a:tcPr>
                    </a:tc>
                    <a:tc>
                      <a:txBody>
                        <a:bodyPr/>
                        <a:lstStyle/>
                        <a:p>
                          <a:pPr marL="171450" marR="0" indent="-17145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b="0" dirty="0" smtClean="0">
                              <a:latin typeface="Arial" pitchFamily="34" charset="0"/>
                              <a:cs typeface="Arial" pitchFamily="34" charset="0"/>
                            </a:rPr>
                            <a:t>Apply the four operations,</a:t>
                          </a:r>
                          <a:r>
                            <a:rPr lang="en-GB" sz="1100" b="0" baseline="0" dirty="0" smtClean="0">
                              <a:latin typeface="Arial" pitchFamily="34" charset="0"/>
                              <a:cs typeface="Arial" pitchFamily="34" charset="0"/>
                            </a:rPr>
                            <a:t> including formal written methods, to integers – both positive and negative</a:t>
                          </a:r>
                        </a:p>
                        <a:p>
                          <a:pPr marL="171450" marR="0" indent="-17145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b="0" baseline="0" dirty="0" smtClean="0">
                              <a:latin typeface="Arial" pitchFamily="34" charset="0"/>
                              <a:cs typeface="Arial" pitchFamily="34" charset="0"/>
                            </a:rPr>
                            <a:t>Understand and use place value (e.g. when working with very large or very small numbers, and when calculating with decimals)</a:t>
                          </a:r>
                          <a:endParaRPr lang="en-GB" sz="1100" b="0" dirty="0" smtClean="0">
                            <a:latin typeface="Arial" pitchFamily="34" charset="0"/>
                            <a:cs typeface="Arial" pitchFamily="34" charset="0"/>
                          </a:endParaRPr>
                        </a:p>
                      </a:txBody>
                      <a:tcPr marT="45715" marB="45715"/>
                    </a:tc>
                    <a:tc>
                      <a:txBody>
                        <a:bodyPr/>
                        <a:lstStyle/>
                        <a:p>
                          <a:pPr marL="171450" marR="0" indent="-17145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lang="en-GB" sz="1100" b="0" baseline="0" dirty="0" smtClean="0">
                              <a:latin typeface="Arial" pitchFamily="34" charset="0"/>
                              <a:cs typeface="Arial" pitchFamily="34" charset="0"/>
                            </a:rPr>
                            <a:t>including questions set in context </a:t>
                          </a:r>
                        </a:p>
                        <a:p>
                          <a:pPr marL="171450" marR="0" indent="-17145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lang="en-GB" sz="1100" b="0" baseline="0" dirty="0" smtClean="0">
                              <a:latin typeface="Arial" pitchFamily="34" charset="0"/>
                              <a:cs typeface="Arial" pitchFamily="34" charset="0"/>
                            </a:rPr>
                            <a:t>knowledge and understanding of terms used in household finance, for example profit, loss, cost price, selling price, debit, credit, balance, income tax, VAT and interest rate</a:t>
                          </a:r>
                          <a:endParaRPr lang="en-GB" sz="1100" b="0" dirty="0" smtClean="0">
                            <a:latin typeface="Arial" pitchFamily="34" charset="0"/>
                            <a:cs typeface="Arial" pitchFamily="34" charset="0"/>
                          </a:endParaRPr>
                        </a:p>
                      </a:txBody>
                      <a:tcPr marT="45715" marB="45715"/>
                    </a:tc>
                  </a:tr>
                  <a:tr h="594362">
                    <a:tc>
                      <a:txBody>
                        <a:bodyPr/>
                        <a:lstStyle/>
                        <a:p>
                          <a:pPr algn="ctr">
                            <a:lnSpc>
                              <a:spcPct val="100000"/>
                            </a:lnSpc>
                            <a:buFont typeface="Wingdings" pitchFamily="2" charset="2"/>
                            <a:buNone/>
                          </a:pPr>
                          <a:r>
                            <a:rPr lang="en-GB" sz="2100" b="0" dirty="0" smtClean="0">
                              <a:latin typeface="Arial" pitchFamily="34" charset="0"/>
                              <a:cs typeface="Arial" pitchFamily="34" charset="0"/>
                            </a:rPr>
                            <a:t>N3</a:t>
                          </a:r>
                        </a:p>
                      </a:txBody>
                      <a:tcPr marT="45715" marB="45715">
                        <a:solidFill>
                          <a:schemeClr val="tx2"/>
                        </a:solidFill>
                      </a:tcPr>
                    </a:tc>
                    <a:tc>
                      <a:txBody>
                        <a:bodyPr/>
                        <a:lstStyle/>
                        <a:p>
                          <a:pPr marL="171450" indent="-171450">
                            <a:lnSpc>
                              <a:spcPct val="150000"/>
                            </a:lnSpc>
                            <a:buFont typeface="Wingdings" panose="05000000000000000000" pitchFamily="2" charset="2"/>
                            <a:buChar char="Ø"/>
                          </a:pPr>
                          <a:r>
                            <a:rPr lang="en-GB" sz="1100" b="0" baseline="0" dirty="0" smtClean="0">
                              <a:latin typeface="Arial" pitchFamily="34" charset="0"/>
                              <a:cs typeface="Arial" pitchFamily="34" charset="0"/>
                            </a:rPr>
                            <a:t>Recognise and use relationships between operations including inverse operations (e.g. cancellation to simplify calculations and expressions)</a:t>
                          </a:r>
                        </a:p>
                      </a:txBody>
                      <a:tcPr marT="45715" marB="45715"/>
                    </a:tc>
                    <a:tc>
                      <a:txBody>
                        <a:bodyPr/>
                        <a:lstStyle/>
                        <a:p>
                          <a:pPr>
                            <a:lnSpc>
                              <a:spcPct val="150000"/>
                            </a:lnSpc>
                            <a:buFont typeface="Wingdings" pitchFamily="2" charset="2"/>
                            <a:buChar char="Ø"/>
                          </a:pPr>
                          <a:endParaRPr lang="en-GB" sz="1100" b="0" dirty="0" smtClean="0">
                            <a:latin typeface="Arial" pitchFamily="34" charset="0"/>
                            <a:cs typeface="Arial" pitchFamily="34" charset="0"/>
                          </a:endParaRPr>
                        </a:p>
                      </a:txBody>
                      <a:tcPr marT="45715" marB="45715"/>
                    </a:tc>
                  </a:tr>
                  <a:tr h="1428313">
                    <a:tc>
                      <a:txBody>
                        <a:bodyPr/>
                        <a:lstStyle/>
                        <a:p>
                          <a:pPr algn="ctr">
                            <a:lnSpc>
                              <a:spcPct val="100000"/>
                            </a:lnSpc>
                            <a:buFont typeface="Wingdings" pitchFamily="2" charset="2"/>
                            <a:buNone/>
                          </a:pPr>
                          <a:r>
                            <a:rPr lang="en-GB" sz="2100" b="0" dirty="0" smtClean="0">
                              <a:latin typeface="Arial" pitchFamily="34" charset="0"/>
                              <a:cs typeface="Arial" pitchFamily="34" charset="0"/>
                            </a:rPr>
                            <a:t>N4</a:t>
                          </a:r>
                        </a:p>
                      </a:txBody>
                      <a:tcPr marT="45718" marB="45718">
                        <a:solidFill>
                          <a:schemeClr val="tx2"/>
                        </a:solidFill>
                      </a:tcPr>
                    </a:tc>
                    <a:tc>
                      <a:txBody>
                        <a:bodyPr/>
                        <a:lstStyle/>
                        <a:p>
                          <a:pPr marL="171450" indent="-171450">
                            <a:lnSpc>
                              <a:spcPct val="150000"/>
                            </a:lnSpc>
                            <a:buFont typeface="Wingdings" panose="05000000000000000000" pitchFamily="2" charset="2"/>
                            <a:buChar char="Ø"/>
                          </a:pPr>
                          <a:r>
                            <a:rPr lang="en-GB" sz="1100" b="0" dirty="0" smtClean="0">
                              <a:latin typeface="Arial" pitchFamily="34" charset="0"/>
                              <a:cs typeface="Arial" pitchFamily="34" charset="0"/>
                            </a:rPr>
                            <a:t>Use the concepts and</a:t>
                          </a:r>
                          <a:r>
                            <a:rPr lang="en-GB" sz="1100" b="0" baseline="0" dirty="0" smtClean="0">
                              <a:latin typeface="Arial" pitchFamily="34" charset="0"/>
                              <a:cs typeface="Arial" pitchFamily="34" charset="0"/>
                            </a:rPr>
                            <a:t> vocabulary of prime numbers, factors (divisors), multiples, common factors, common multiples, highest common factor, lowest common multiple, prime factorisation, including using product notation, and the unique factorisation theorem</a:t>
                          </a:r>
                          <a:endParaRPr lang="en-GB" sz="1100" b="0" dirty="0" smtClean="0">
                            <a:latin typeface="Arial" pitchFamily="34" charset="0"/>
                            <a:cs typeface="Arial" pitchFamily="34" charset="0"/>
                          </a:endParaRPr>
                        </a:p>
                      </a:txBody>
                      <a:tcPr marT="45718" marB="45718"/>
                    </a:tc>
                    <a:tc>
                      <a:txBody>
                        <a:bodyPr/>
                        <a:lstStyle/>
                        <a:p>
                          <a:pPr marL="171450" marR="0" indent="-17145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b="0" baseline="0" dirty="0" smtClean="0">
                              <a:latin typeface="Arial" pitchFamily="34" charset="0"/>
                              <a:cs typeface="Arial" pitchFamily="34" charset="0"/>
                            </a:rPr>
                            <a:t>prime factor decomposition including product of prime factors written in index form</a:t>
                          </a:r>
                          <a:endParaRPr lang="en-GB" sz="1100" b="0" dirty="0" smtClean="0">
                            <a:latin typeface="Arial" pitchFamily="34" charset="0"/>
                            <a:cs typeface="Arial" pitchFamily="34" charset="0"/>
                          </a:endParaRPr>
                        </a:p>
                      </a:txBody>
                      <a:tcPr marT="45718" marB="45718"/>
                    </a:tc>
                  </a:tr>
                </a:tbl>
              </a:graphicData>
            </a:graphic>
          </p:graphicFrame>
        </mc:Fallback>
      </mc:AlternateContent>
      <p:sp>
        <p:nvSpPr>
          <p:cNvPr id="12307" name="TextBox 3"/>
          <p:cNvSpPr txBox="1">
            <a:spLocks noChangeArrowheads="1"/>
          </p:cNvSpPr>
          <p:nvPr/>
        </p:nvSpPr>
        <p:spPr bwMode="auto">
          <a:xfrm>
            <a:off x="234135" y="396255"/>
            <a:ext cx="4991975" cy="369283"/>
          </a:xfrm>
          <a:prstGeom prst="rect">
            <a:avLst/>
          </a:prstGeom>
          <a:noFill/>
          <a:ln w="9525">
            <a:noFill/>
            <a:miter lim="800000"/>
            <a:headEnd/>
            <a:tailEnd/>
          </a:ln>
        </p:spPr>
        <p:txBody>
          <a:bodyPr wrap="none" lIns="91392" tIns="45696" rIns="91392" bIns="45696">
            <a:spAutoFit/>
          </a:bodyPr>
          <a:lstStyle/>
          <a:p>
            <a:r>
              <a:rPr lang="en-GB" sz="1800" b="1" dirty="0">
                <a:latin typeface="Verdana" pitchFamily="34" charset="0"/>
              </a:rPr>
              <a:t>Basic Number, Factors and Multiples </a:t>
            </a:r>
          </a:p>
        </p:txBody>
      </p:sp>
      <p:sp>
        <p:nvSpPr>
          <p:cNvPr id="21" name="Right Arrow 20">
            <a:hlinkClick r:id="rId3" action="ppaction://hlinksldjump"/>
          </p:cNvPr>
          <p:cNvSpPr/>
          <p:nvPr/>
        </p:nvSpPr>
        <p:spPr>
          <a:xfrm>
            <a:off x="8132766" y="6853240"/>
            <a:ext cx="1285876" cy="708026"/>
          </a:xfrm>
          <a:prstGeom prst="rightArrow">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a:defRPr/>
            </a:pPr>
            <a:endParaRPr lang="en-GB" dirty="0"/>
          </a:p>
        </p:txBody>
      </p:sp>
      <p:grpSp>
        <p:nvGrpSpPr>
          <p:cNvPr id="11" name="Group 13"/>
          <p:cNvGrpSpPr/>
          <p:nvPr/>
        </p:nvGrpSpPr>
        <p:grpSpPr>
          <a:xfrm>
            <a:off x="7142812" y="6797955"/>
            <a:ext cx="1379697" cy="549182"/>
            <a:chOff x="1348" y="0"/>
            <a:chExt cx="1379697" cy="549182"/>
          </a:xfrm>
          <a:scene3d>
            <a:camera prst="orthographicFront">
              <a:rot lat="0" lon="0" rev="0"/>
            </a:camera>
            <a:lightRig rig="threePt" dir="t"/>
          </a:scene3d>
        </p:grpSpPr>
        <p:sp>
          <p:nvSpPr>
            <p:cNvPr id="12" name="Chevron 11"/>
            <p:cNvSpPr/>
            <p:nvPr/>
          </p:nvSpPr>
          <p:spPr>
            <a:xfrm>
              <a:off x="1348" y="0"/>
              <a:ext cx="1379697" cy="549182"/>
            </a:xfrm>
            <a:prstGeom prst="chevron">
              <a:avLst/>
            </a:prstGeom>
            <a:sp3d/>
          </p:spPr>
          <p:style>
            <a:lnRef idx="3">
              <a:schemeClr val="lt2">
                <a:hueOff val="0"/>
                <a:satOff val="0"/>
                <a:lumOff val="0"/>
                <a:alphaOff val="0"/>
              </a:schemeClr>
            </a:lnRef>
            <a:fillRef idx="1">
              <a:schemeClr val="dk2">
                <a:hueOff val="0"/>
                <a:satOff val="0"/>
                <a:lumOff val="0"/>
                <a:alphaOff val="0"/>
              </a:schemeClr>
            </a:fillRef>
            <a:effectRef idx="1">
              <a:schemeClr val="dk2">
                <a:hueOff val="0"/>
                <a:satOff val="0"/>
                <a:lumOff val="0"/>
                <a:alphaOff val="0"/>
              </a:schemeClr>
            </a:effectRef>
            <a:fontRef idx="minor">
              <a:schemeClr val="lt1"/>
            </a:fontRef>
          </p:style>
        </p:sp>
        <p:sp>
          <p:nvSpPr>
            <p:cNvPr id="13" name="Chevron 4"/>
            <p:cNvSpPr/>
            <p:nvPr/>
          </p:nvSpPr>
          <p:spPr>
            <a:xfrm>
              <a:off x="275939" y="0"/>
              <a:ext cx="830515" cy="549182"/>
            </a:xfrm>
            <a:prstGeom prst="rect">
              <a:avLst/>
            </a:prstGeom>
            <a:sp3d/>
          </p:spPr>
          <p:style>
            <a:lnRef idx="0">
              <a:scrgbClr r="0" g="0" b="0"/>
            </a:lnRef>
            <a:fillRef idx="0">
              <a:scrgbClr r="0" g="0" b="0"/>
            </a:fillRef>
            <a:effectRef idx="0">
              <a:scrgbClr r="0" g="0" b="0"/>
            </a:effectRef>
            <a:fontRef idx="minor">
              <a:schemeClr val="lt1"/>
            </a:fontRef>
          </p:style>
          <p:txBody>
            <a:bodyPr lIns="48006" tIns="16002" rIns="16002" bIns="16002" spcCol="1270" anchor="ctr">
              <a:flatTx/>
            </a:bodyPr>
            <a:lstStyle/>
            <a:p>
              <a:pPr algn="ctr" defTabSz="533118">
                <a:lnSpc>
                  <a:spcPct val="90000"/>
                </a:lnSpc>
                <a:spcAft>
                  <a:spcPct val="35000"/>
                </a:spcAft>
                <a:defRPr/>
              </a:pPr>
              <a:r>
                <a:rPr lang="en-GB" sz="1300" b="1" dirty="0">
                  <a:effectLst>
                    <a:outerShdw blurRad="50800" dist="38100" dir="2700000" algn="tl" rotWithShape="0">
                      <a:prstClr val="black">
                        <a:alpha val="40000"/>
                      </a:prstClr>
                    </a:outerShdw>
                  </a:effectLst>
                </a:rPr>
                <a:t>View next page</a:t>
              </a:r>
            </a:p>
          </p:txBody>
        </p:sp>
      </p:grpSp>
      <p:sp>
        <p:nvSpPr>
          <p:cNvPr id="8" name="Rectangle 7"/>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3" name="Table 2"/>
              <p:cNvGraphicFramePr>
                <a:graphicFrameLocks noGrp="1"/>
              </p:cNvGraphicFramePr>
              <p:nvPr>
                <p:extLst>
                  <p:ext uri="{D42A27DB-BD31-4B8C-83A1-F6EECF244321}">
                    <p14:modId xmlns:p14="http://schemas.microsoft.com/office/powerpoint/2010/main" val="2079212798"/>
                  </p:ext>
                </p:extLst>
              </p:nvPr>
            </p:nvGraphicFramePr>
            <p:xfrm>
              <a:off x="306139" y="1332362"/>
              <a:ext cx="9937104" cy="5099872"/>
            </p:xfrm>
            <a:graphic>
              <a:graphicData uri="http://schemas.openxmlformats.org/drawingml/2006/table">
                <a:tbl>
                  <a:tblPr firstRow="1" bandRow="1">
                    <a:tableStyleId>{073A0DAA-6AF3-43AB-8588-CEC1D06C72B9}</a:tableStyleId>
                  </a:tblPr>
                  <a:tblGrid>
                    <a:gridCol w="648072"/>
                    <a:gridCol w="5256584"/>
                    <a:gridCol w="4032448"/>
                  </a:tblGrid>
                  <a:tr h="480062">
                    <a:tc>
                      <a:txBody>
                        <a:bodyPr/>
                        <a:lstStyle/>
                        <a:p>
                          <a:pPr>
                            <a:lnSpc>
                              <a:spcPct val="150000"/>
                            </a:lnSpc>
                            <a:buFont typeface="Wingdings" pitchFamily="2" charset="2"/>
                            <a:buChar char="Ø"/>
                          </a:pPr>
                          <a:endParaRPr lang="en-GB" sz="1100" dirty="0">
                            <a:effectLst>
                              <a:outerShdw blurRad="38100" dist="38100" dir="2700000" algn="tl">
                                <a:srgbClr val="000000">
                                  <a:alpha val="43137"/>
                                </a:srgbClr>
                              </a:outerShdw>
                            </a:effectLst>
                            <a:latin typeface="Arial" pitchFamily="34" charset="0"/>
                            <a:cs typeface="Arial" pitchFamily="34" charset="0"/>
                          </a:endParaRPr>
                        </a:p>
                      </a:txBody>
                      <a:tcPr marT="45721" marB="45721" anchor="ctr"/>
                    </a:tc>
                    <a:tc>
                      <a:txBody>
                        <a:bodyPr/>
                        <a:lstStyle/>
                        <a:p>
                          <a:pPr>
                            <a:lnSpc>
                              <a:spcPct val="150000"/>
                            </a:lnSpc>
                            <a:buFont typeface="Wingdings" pitchFamily="2" charset="2"/>
                            <a:buNone/>
                          </a:pPr>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content</a:t>
                          </a:r>
                          <a:r>
                            <a:rPr lang="en-GB" sz="1100" dirty="0" smtClean="0">
                              <a:effectLst>
                                <a:outerShdw blurRad="38100" dist="38100" dir="2700000" algn="tl">
                                  <a:srgbClr val="000000">
                                    <a:alpha val="43137"/>
                                  </a:srgbClr>
                                </a:outerShdw>
                              </a:effectLst>
                              <a:latin typeface="Arial" pitchFamily="34" charset="0"/>
                              <a:cs typeface="Arial" pitchFamily="34" charset="0"/>
                            </a:rPr>
                            <a:t>:</a:t>
                          </a:r>
                          <a:endParaRPr lang="en-GB" sz="1100" dirty="0">
                            <a:effectLst>
                              <a:outerShdw blurRad="38100" dist="38100" dir="2700000" algn="tl">
                                <a:srgbClr val="000000">
                                  <a:alpha val="43137"/>
                                </a:srgbClr>
                              </a:outerShdw>
                            </a:effectLst>
                            <a:latin typeface="Arial" pitchFamily="34" charset="0"/>
                            <a:cs typeface="Arial" pitchFamily="34" charset="0"/>
                          </a:endParaRPr>
                        </a:p>
                      </a:txBody>
                      <a:tcPr marT="45721" marB="45721" anchor="ctr"/>
                    </a:tc>
                    <a:tc>
                      <a:txBody>
                        <a:bodyPr/>
                        <a:lstStyle/>
                        <a:p>
                          <a:r>
                            <a:rPr lang="en-GB" sz="1700" dirty="0" smtClean="0">
                              <a:effectLst>
                                <a:outerShdw blurRad="38100" dist="38100" dir="2700000" algn="tl">
                                  <a:srgbClr val="000000">
                                    <a:alpha val="43137"/>
                                  </a:srgbClr>
                                </a:outerShdw>
                              </a:effectLst>
                            </a:rPr>
                            <a:t>Specification</a:t>
                          </a:r>
                          <a:r>
                            <a:rPr lang="en-GB" sz="1700" baseline="0" dirty="0" smtClean="0">
                              <a:effectLst>
                                <a:outerShdw blurRad="38100" dist="38100" dir="2700000" algn="tl">
                                  <a:srgbClr val="000000">
                                    <a:alpha val="43137"/>
                                  </a:srgbClr>
                                </a:outerShdw>
                              </a:effectLst>
                            </a:rPr>
                            <a:t> notes:</a:t>
                          </a:r>
                          <a:endParaRPr lang="en-GB" sz="1700" dirty="0">
                            <a:effectLst>
                              <a:outerShdw blurRad="38100" dist="38100" dir="2700000" algn="tl">
                                <a:srgbClr val="000000">
                                  <a:alpha val="43137"/>
                                </a:srgbClr>
                              </a:outerShdw>
                            </a:effectLst>
                            <a:latin typeface="Verdana" pitchFamily="34" charset="0"/>
                          </a:endParaRPr>
                        </a:p>
                      </a:txBody>
                      <a:tcPr marT="45721" marB="45721" anchor="ctr"/>
                    </a:tc>
                  </a:tr>
                  <a:tr h="1940992">
                    <a:tc>
                      <a:txBody>
                        <a:bodyPr/>
                        <a:lstStyle/>
                        <a:p>
                          <a:pPr algn="ctr">
                            <a:lnSpc>
                              <a:spcPct val="100000"/>
                            </a:lnSpc>
                            <a:buFontTx/>
                            <a:buNone/>
                          </a:pPr>
                          <a:r>
                            <a:rPr lang="en-GB" sz="2100" b="0" kern="1200" dirty="0" smtClean="0">
                              <a:solidFill>
                                <a:schemeClr val="dk1"/>
                              </a:solidFill>
                              <a:latin typeface="Arial" pitchFamily="34" charset="0"/>
                              <a:ea typeface="+mn-ea"/>
                              <a:cs typeface="Arial" pitchFamily="34" charset="0"/>
                            </a:rPr>
                            <a:t>A1</a:t>
                          </a:r>
                        </a:p>
                      </a:txBody>
                      <a:tcPr marT="45712" marB="45712">
                        <a:solidFill>
                          <a:srgbClr val="FF0000"/>
                        </a:solidFill>
                      </a:tcPr>
                    </a:tc>
                    <a:tc>
                      <a:txBody>
                        <a:bodyPr/>
                        <a:lstStyle/>
                        <a:p>
                          <a:pPr marL="171450" indent="-171450">
                            <a:lnSpc>
                              <a:spcPct val="150000"/>
                            </a:lnSpc>
                            <a:buFont typeface="Wingdings" pitchFamily="2" charset="2"/>
                            <a:buChar char="Ø"/>
                          </a:pPr>
                          <a:r>
                            <a:rPr lang="en-GB" sz="1100" b="0" kern="1200" dirty="0" smtClean="0">
                              <a:solidFill>
                                <a:schemeClr val="dk1"/>
                              </a:solidFill>
                              <a:latin typeface="Arial" pitchFamily="34" charset="0"/>
                              <a:ea typeface="+mn-ea"/>
                              <a:cs typeface="Arial" pitchFamily="34" charset="0"/>
                            </a:rPr>
                            <a:t>Use and interpret algebraic notation, including:</a:t>
                          </a:r>
                        </a:p>
                        <a:p>
                          <a:pPr marL="171450" indent="-171450">
                            <a:lnSpc>
                              <a:spcPct val="150000"/>
                            </a:lnSpc>
                            <a:buFont typeface="Symbol" panose="05050102010706020507" pitchFamily="18" charset="2"/>
                            <a:buChar char=""/>
                          </a:pPr>
                          <a:r>
                            <a:rPr lang="en-GB" sz="1100" b="0" i="1" kern="1200" dirty="0" smtClean="0">
                              <a:solidFill>
                                <a:schemeClr val="dk1"/>
                              </a:solidFill>
                              <a:latin typeface="Cambria Math" panose="02040503050406030204" pitchFamily="18" charset="0"/>
                              <a:ea typeface="Cambria Math" panose="02040503050406030204" pitchFamily="18" charset="0"/>
                              <a:cs typeface="Arial" pitchFamily="34" charset="0"/>
                            </a:rPr>
                            <a:t>ab</a:t>
                          </a:r>
                          <a:r>
                            <a:rPr lang="en-GB" sz="1100" b="0" kern="1200" baseline="0" dirty="0" smtClean="0">
                              <a:solidFill>
                                <a:schemeClr val="dk1"/>
                              </a:solidFill>
                              <a:latin typeface="Arial" pitchFamily="34" charset="0"/>
                              <a:ea typeface="+mn-ea"/>
                              <a:cs typeface="Arial" pitchFamily="34" charset="0"/>
                            </a:rPr>
                            <a:t> in place of </a:t>
                          </a:r>
                          <a:r>
                            <a:rPr lang="en-GB" sz="1100" b="0" i="1" kern="1200" baseline="0" dirty="0" smtClean="0">
                              <a:solidFill>
                                <a:schemeClr val="dk1"/>
                              </a:solidFill>
                              <a:latin typeface="Cambria Math" panose="02040503050406030204" pitchFamily="18" charset="0"/>
                              <a:ea typeface="Cambria Math" panose="02040503050406030204" pitchFamily="18" charset="0"/>
                              <a:cs typeface="Arial" pitchFamily="34" charset="0"/>
                            </a:rPr>
                            <a:t>a</a:t>
                          </a:r>
                          <a:r>
                            <a:rPr lang="en-GB" sz="1100" b="0" kern="1200" baseline="0" dirty="0" smtClean="0">
                              <a:solidFill>
                                <a:schemeClr val="dk1"/>
                              </a:solidFill>
                              <a:latin typeface="Arial" pitchFamily="34" charset="0"/>
                              <a:ea typeface="+mn-ea"/>
                              <a:cs typeface="Arial" pitchFamily="34" charset="0"/>
                            </a:rPr>
                            <a:t> x </a:t>
                          </a:r>
                          <a:r>
                            <a:rPr lang="en-GB" sz="1100" b="0" i="1" kern="1200" baseline="0" dirty="0" smtClean="0">
                              <a:solidFill>
                                <a:schemeClr val="dk1"/>
                              </a:solidFill>
                              <a:latin typeface="Cambria Math" panose="02040503050406030204" pitchFamily="18" charset="0"/>
                              <a:ea typeface="Cambria Math" panose="02040503050406030204" pitchFamily="18" charset="0"/>
                              <a:cs typeface="Arial" pitchFamily="34" charset="0"/>
                            </a:rPr>
                            <a:t>b</a:t>
                          </a:r>
                        </a:p>
                        <a:p>
                          <a:pPr marL="171450" indent="-171450">
                            <a:lnSpc>
                              <a:spcPct val="150000"/>
                            </a:lnSpc>
                            <a:buFont typeface="Symbol" panose="05050102010706020507" pitchFamily="18" charset="2"/>
                            <a:buChar char=""/>
                          </a:pPr>
                          <a:r>
                            <a:rPr lang="en-GB" sz="1100" b="0" kern="1200" baseline="0" dirty="0" smtClean="0">
                              <a:solidFill>
                                <a:schemeClr val="dk1"/>
                              </a:solidFill>
                              <a:latin typeface="Arial" pitchFamily="34" charset="0"/>
                              <a:ea typeface="+mn-ea"/>
                              <a:cs typeface="Arial" pitchFamily="34" charset="0"/>
                            </a:rPr>
                            <a:t>3</a:t>
                          </a:r>
                          <a:r>
                            <a:rPr lang="en-GB" sz="1100" b="0" i="1" kern="1200" baseline="0" dirty="0" smtClean="0">
                              <a:solidFill>
                                <a:schemeClr val="dk1"/>
                              </a:solidFill>
                              <a:latin typeface="Cambria Math" panose="02040503050406030204" pitchFamily="18" charset="0"/>
                              <a:ea typeface="Cambria Math" panose="02040503050406030204" pitchFamily="18" charset="0"/>
                              <a:cs typeface="Arial" pitchFamily="34" charset="0"/>
                            </a:rPr>
                            <a:t>y</a:t>
                          </a:r>
                          <a:r>
                            <a:rPr lang="en-GB" sz="1100" b="0" kern="1200" baseline="0" dirty="0" smtClean="0">
                              <a:solidFill>
                                <a:schemeClr val="dk1"/>
                              </a:solidFill>
                              <a:latin typeface="Arial" pitchFamily="34" charset="0"/>
                              <a:ea typeface="+mn-ea"/>
                              <a:cs typeface="Arial" pitchFamily="34" charset="0"/>
                            </a:rPr>
                            <a:t> in place of </a:t>
                          </a:r>
                          <a:r>
                            <a:rPr lang="en-GB" sz="1100" b="0" i="1" kern="1200" baseline="0" dirty="0" smtClean="0">
                              <a:solidFill>
                                <a:schemeClr val="dk1"/>
                              </a:solidFill>
                              <a:latin typeface="Cambria Math" panose="02040503050406030204" pitchFamily="18" charset="0"/>
                              <a:ea typeface="Cambria Math" panose="02040503050406030204" pitchFamily="18" charset="0"/>
                              <a:cs typeface="Arial" pitchFamily="34" charset="0"/>
                            </a:rPr>
                            <a:t>y</a:t>
                          </a:r>
                          <a:r>
                            <a:rPr lang="en-GB" sz="1100" b="0" kern="1200" baseline="0" dirty="0" smtClean="0">
                              <a:solidFill>
                                <a:schemeClr val="dk1"/>
                              </a:solidFill>
                              <a:latin typeface="Arial" pitchFamily="34" charset="0"/>
                              <a:ea typeface="+mn-ea"/>
                              <a:cs typeface="Arial" pitchFamily="34" charset="0"/>
                            </a:rPr>
                            <a:t> + </a:t>
                          </a:r>
                          <a:r>
                            <a:rPr lang="en-GB" sz="1100" b="0" i="1" kern="1200" baseline="0" dirty="0" smtClean="0">
                              <a:solidFill>
                                <a:schemeClr val="dk1"/>
                              </a:solidFill>
                              <a:latin typeface="Cambria Math" panose="02040503050406030204" pitchFamily="18" charset="0"/>
                              <a:ea typeface="Cambria Math" panose="02040503050406030204" pitchFamily="18" charset="0"/>
                              <a:cs typeface="Arial" pitchFamily="34" charset="0"/>
                            </a:rPr>
                            <a:t>y</a:t>
                          </a:r>
                          <a:r>
                            <a:rPr lang="en-GB" sz="1100" b="0" kern="1200" baseline="0" dirty="0" smtClean="0">
                              <a:solidFill>
                                <a:schemeClr val="dk1"/>
                              </a:solidFill>
                              <a:latin typeface="Arial" pitchFamily="34" charset="0"/>
                              <a:ea typeface="+mn-ea"/>
                              <a:cs typeface="Arial" pitchFamily="34" charset="0"/>
                            </a:rPr>
                            <a:t> + </a:t>
                          </a:r>
                          <a:r>
                            <a:rPr lang="en-GB" sz="1100" b="0" i="1" kern="1200" baseline="0" dirty="0" smtClean="0">
                              <a:solidFill>
                                <a:schemeClr val="dk1"/>
                              </a:solidFill>
                              <a:latin typeface="Cambria Math" panose="02040503050406030204" pitchFamily="18" charset="0"/>
                              <a:ea typeface="Cambria Math" panose="02040503050406030204" pitchFamily="18" charset="0"/>
                              <a:cs typeface="Arial" pitchFamily="34" charset="0"/>
                            </a:rPr>
                            <a:t>y</a:t>
                          </a:r>
                          <a:r>
                            <a:rPr lang="en-GB" sz="1100" b="0" kern="1200" baseline="0" dirty="0" smtClean="0">
                              <a:solidFill>
                                <a:schemeClr val="dk1"/>
                              </a:solidFill>
                              <a:latin typeface="Arial" pitchFamily="34" charset="0"/>
                              <a:ea typeface="+mn-ea"/>
                              <a:cs typeface="Arial" pitchFamily="34" charset="0"/>
                            </a:rPr>
                            <a:t> and 3 x </a:t>
                          </a:r>
                          <a:r>
                            <a:rPr lang="en-GB" sz="1100" b="0" i="1" kern="1200" baseline="0" dirty="0" smtClean="0">
                              <a:solidFill>
                                <a:schemeClr val="dk1"/>
                              </a:solidFill>
                              <a:latin typeface="Cambria Math" panose="02040503050406030204" pitchFamily="18" charset="0"/>
                              <a:ea typeface="Cambria Math" panose="02040503050406030204" pitchFamily="18" charset="0"/>
                              <a:cs typeface="Arial" pitchFamily="34" charset="0"/>
                            </a:rPr>
                            <a:t>y</a:t>
                          </a:r>
                        </a:p>
                        <a:p>
                          <a:pPr marL="171450" indent="-171450">
                            <a:lnSpc>
                              <a:spcPct val="150000"/>
                            </a:lnSpc>
                            <a:buFont typeface="Symbol" panose="05050102010706020507" pitchFamily="18" charset="2"/>
                            <a:buChar char=""/>
                          </a:pPr>
                          <a:r>
                            <a:rPr lang="en-GB" sz="1100" b="0" kern="1200" baseline="0" dirty="0" smtClean="0">
                              <a:solidFill>
                                <a:schemeClr val="dk1"/>
                              </a:solidFill>
                              <a:latin typeface="Arial" pitchFamily="34" charset="0"/>
                              <a:ea typeface="+mn-ea"/>
                              <a:cs typeface="Arial" pitchFamily="34" charset="0"/>
                            </a:rPr>
                            <a:t> </a:t>
                          </a:r>
                          <a:r>
                            <a:rPr lang="en-GB" sz="1100" b="0" i="1" kern="1200" baseline="0" dirty="0" smtClean="0">
                              <a:solidFill>
                                <a:schemeClr val="dk1"/>
                              </a:solidFill>
                              <a:latin typeface="Cambria Math" panose="02040503050406030204" pitchFamily="18" charset="0"/>
                              <a:ea typeface="Cambria Math" panose="02040503050406030204" pitchFamily="18" charset="0"/>
                              <a:cs typeface="Arial" pitchFamily="34" charset="0"/>
                            </a:rPr>
                            <a:t>a</a:t>
                          </a:r>
                          <a:r>
                            <a:rPr lang="en-GB" sz="1100" b="0" kern="1200" baseline="30000" dirty="0" smtClean="0">
                              <a:solidFill>
                                <a:schemeClr val="dk1"/>
                              </a:solidFill>
                              <a:latin typeface="Arial" pitchFamily="34" charset="0"/>
                              <a:ea typeface="+mn-ea"/>
                              <a:cs typeface="Arial" pitchFamily="34" charset="0"/>
                            </a:rPr>
                            <a:t>2</a:t>
                          </a:r>
                          <a:r>
                            <a:rPr lang="en-GB" sz="1100" b="0" kern="1200" baseline="0" dirty="0" smtClean="0">
                              <a:solidFill>
                                <a:schemeClr val="dk1"/>
                              </a:solidFill>
                              <a:latin typeface="Arial" pitchFamily="34" charset="0"/>
                              <a:ea typeface="+mn-ea"/>
                              <a:cs typeface="Arial" pitchFamily="34" charset="0"/>
                            </a:rPr>
                            <a:t> in place of </a:t>
                          </a:r>
                          <a:r>
                            <a:rPr lang="en-GB" sz="1100" b="0" i="1" kern="1200" baseline="0" dirty="0" smtClean="0">
                              <a:solidFill>
                                <a:schemeClr val="dk1"/>
                              </a:solidFill>
                              <a:latin typeface="Cambria Math" panose="02040503050406030204" pitchFamily="18" charset="0"/>
                              <a:ea typeface="Cambria Math" panose="02040503050406030204" pitchFamily="18" charset="0"/>
                              <a:cs typeface="Arial" pitchFamily="34" charset="0"/>
                            </a:rPr>
                            <a:t>a</a:t>
                          </a:r>
                          <a:r>
                            <a:rPr lang="en-GB" sz="1100" b="0" kern="1200" baseline="0" dirty="0" smtClean="0">
                              <a:solidFill>
                                <a:schemeClr val="dk1"/>
                              </a:solidFill>
                              <a:latin typeface="Arial" pitchFamily="34" charset="0"/>
                              <a:ea typeface="+mn-ea"/>
                              <a:cs typeface="Arial" pitchFamily="34" charset="0"/>
                            </a:rPr>
                            <a:t> x </a:t>
                          </a:r>
                          <a:r>
                            <a:rPr lang="en-GB" sz="1100" b="0" i="1" kern="1200" baseline="0" dirty="0" smtClean="0">
                              <a:solidFill>
                                <a:schemeClr val="dk1"/>
                              </a:solidFill>
                              <a:latin typeface="Cambria Math" panose="02040503050406030204" pitchFamily="18" charset="0"/>
                              <a:ea typeface="Cambria Math" panose="02040503050406030204" pitchFamily="18" charset="0"/>
                              <a:cs typeface="Arial" pitchFamily="34" charset="0"/>
                            </a:rPr>
                            <a:t>a</a:t>
                          </a:r>
                          <a:r>
                            <a:rPr lang="en-GB" sz="1100" b="0" kern="1200" baseline="0" dirty="0" smtClean="0">
                              <a:solidFill>
                                <a:schemeClr val="dk1"/>
                              </a:solidFill>
                              <a:latin typeface="Arial" pitchFamily="34" charset="0"/>
                              <a:ea typeface="+mn-ea"/>
                              <a:cs typeface="Arial" pitchFamily="34" charset="0"/>
                            </a:rPr>
                            <a:t> , </a:t>
                          </a:r>
                          <a:r>
                            <a:rPr lang="en-GB" sz="1100" b="0" i="1" kern="1200" baseline="0" dirty="0" smtClean="0">
                              <a:solidFill>
                                <a:schemeClr val="dk1"/>
                              </a:solidFill>
                              <a:latin typeface="Cambria Math" panose="02040503050406030204" pitchFamily="18" charset="0"/>
                              <a:ea typeface="Cambria Math" panose="02040503050406030204" pitchFamily="18" charset="0"/>
                              <a:cs typeface="Arial" pitchFamily="34" charset="0"/>
                            </a:rPr>
                            <a:t>a</a:t>
                          </a:r>
                          <a:r>
                            <a:rPr lang="en-GB" sz="1100" b="0" kern="1200" baseline="30000" dirty="0" smtClean="0">
                              <a:solidFill>
                                <a:schemeClr val="dk1"/>
                              </a:solidFill>
                              <a:latin typeface="Arial" pitchFamily="34" charset="0"/>
                              <a:ea typeface="+mn-ea"/>
                              <a:cs typeface="Arial" pitchFamily="34" charset="0"/>
                            </a:rPr>
                            <a:t>3 </a:t>
                          </a:r>
                          <a:r>
                            <a:rPr lang="en-GB" sz="1100" b="0" kern="1200" baseline="0" dirty="0" smtClean="0">
                              <a:solidFill>
                                <a:schemeClr val="dk1"/>
                              </a:solidFill>
                              <a:latin typeface="Arial" pitchFamily="34" charset="0"/>
                              <a:ea typeface="+mn-ea"/>
                              <a:cs typeface="Arial" pitchFamily="34" charset="0"/>
                            </a:rPr>
                            <a:t>in place of </a:t>
                          </a:r>
                          <a:r>
                            <a:rPr lang="en-GB" sz="1100" b="0" i="1" kern="1200" baseline="0" dirty="0" smtClean="0">
                              <a:solidFill>
                                <a:schemeClr val="dk1"/>
                              </a:solidFill>
                              <a:latin typeface="Cambria Math" panose="02040503050406030204" pitchFamily="18" charset="0"/>
                              <a:ea typeface="Cambria Math" panose="02040503050406030204" pitchFamily="18" charset="0"/>
                              <a:cs typeface="Arial" pitchFamily="34" charset="0"/>
                            </a:rPr>
                            <a:t>a</a:t>
                          </a:r>
                          <a:r>
                            <a:rPr lang="en-GB" sz="1100" b="0" kern="1200" baseline="0" dirty="0" smtClean="0">
                              <a:solidFill>
                                <a:schemeClr val="dk1"/>
                              </a:solidFill>
                              <a:latin typeface="Arial" pitchFamily="34" charset="0"/>
                              <a:ea typeface="+mn-ea"/>
                              <a:cs typeface="Arial" pitchFamily="34" charset="0"/>
                            </a:rPr>
                            <a:t> x </a:t>
                          </a:r>
                          <a:r>
                            <a:rPr lang="en-GB" sz="1100" b="0" i="1" kern="1200" baseline="0" dirty="0" smtClean="0">
                              <a:solidFill>
                                <a:schemeClr val="dk1"/>
                              </a:solidFill>
                              <a:latin typeface="Cambria Math" panose="02040503050406030204" pitchFamily="18" charset="0"/>
                              <a:ea typeface="Cambria Math" panose="02040503050406030204" pitchFamily="18" charset="0"/>
                              <a:cs typeface="Arial" pitchFamily="34" charset="0"/>
                            </a:rPr>
                            <a:t>a</a:t>
                          </a:r>
                          <a:r>
                            <a:rPr lang="en-GB" sz="1100" b="0" kern="1200" baseline="0" dirty="0" smtClean="0">
                              <a:solidFill>
                                <a:schemeClr val="dk1"/>
                              </a:solidFill>
                              <a:latin typeface="Arial" pitchFamily="34" charset="0"/>
                              <a:ea typeface="+mn-ea"/>
                              <a:cs typeface="Arial" pitchFamily="34" charset="0"/>
                            </a:rPr>
                            <a:t> x </a:t>
                          </a:r>
                          <a:r>
                            <a:rPr lang="en-GB" sz="1100" b="0" i="1" kern="1200" baseline="0" dirty="0" smtClean="0">
                              <a:solidFill>
                                <a:schemeClr val="dk1"/>
                              </a:solidFill>
                              <a:latin typeface="Cambria Math" panose="02040503050406030204" pitchFamily="18" charset="0"/>
                              <a:ea typeface="Cambria Math" panose="02040503050406030204" pitchFamily="18" charset="0"/>
                              <a:cs typeface="Arial" pitchFamily="34" charset="0"/>
                            </a:rPr>
                            <a:t>a</a:t>
                          </a:r>
                          <a:r>
                            <a:rPr lang="en-GB" sz="1100" b="0" kern="1200" baseline="0" dirty="0" smtClean="0">
                              <a:solidFill>
                                <a:schemeClr val="dk1"/>
                              </a:solidFill>
                              <a:latin typeface="Arial" pitchFamily="34" charset="0"/>
                              <a:ea typeface="+mn-ea"/>
                              <a:cs typeface="Arial" pitchFamily="34" charset="0"/>
                            </a:rPr>
                            <a:t>, </a:t>
                          </a:r>
                          <a:r>
                            <a:rPr lang="en-GB" sz="1100" b="0" i="1" kern="1200" baseline="0" dirty="0" smtClean="0">
                              <a:solidFill>
                                <a:schemeClr val="dk1"/>
                              </a:solidFill>
                              <a:latin typeface="Cambria Math" panose="02040503050406030204" pitchFamily="18" charset="0"/>
                              <a:ea typeface="Cambria Math" panose="02040503050406030204" pitchFamily="18" charset="0"/>
                              <a:cs typeface="Arial" pitchFamily="34" charset="0"/>
                            </a:rPr>
                            <a:t>a</a:t>
                          </a:r>
                          <a:r>
                            <a:rPr lang="en-GB" sz="1100" b="0" kern="1200" baseline="30000" dirty="0" smtClean="0">
                              <a:solidFill>
                                <a:schemeClr val="dk1"/>
                              </a:solidFill>
                              <a:latin typeface="Arial" pitchFamily="34" charset="0"/>
                              <a:ea typeface="+mn-ea"/>
                              <a:cs typeface="Arial" pitchFamily="34" charset="0"/>
                            </a:rPr>
                            <a:t>2</a:t>
                          </a:r>
                          <a:r>
                            <a:rPr lang="en-GB" sz="1100" b="0" i="1" kern="1200" baseline="0" dirty="0" smtClean="0">
                              <a:solidFill>
                                <a:schemeClr val="dk1"/>
                              </a:solidFill>
                              <a:latin typeface="Cambria Math" panose="02040503050406030204" pitchFamily="18" charset="0"/>
                              <a:ea typeface="Cambria Math" panose="02040503050406030204" pitchFamily="18" charset="0"/>
                              <a:cs typeface="Arial" pitchFamily="34" charset="0"/>
                            </a:rPr>
                            <a:t>b</a:t>
                          </a:r>
                          <a:r>
                            <a:rPr lang="en-GB" sz="1100" b="0" kern="1200" baseline="0" dirty="0" smtClean="0">
                              <a:solidFill>
                                <a:schemeClr val="dk1"/>
                              </a:solidFill>
                              <a:latin typeface="Arial" pitchFamily="34" charset="0"/>
                              <a:ea typeface="+mn-ea"/>
                              <a:cs typeface="Arial" pitchFamily="34" charset="0"/>
                            </a:rPr>
                            <a:t> in place of </a:t>
                          </a:r>
                          <a:r>
                            <a:rPr lang="en-GB" sz="1100" b="0" i="1" kern="1200" baseline="0" dirty="0" smtClean="0">
                              <a:solidFill>
                                <a:schemeClr val="dk1"/>
                              </a:solidFill>
                              <a:latin typeface="Cambria Math" panose="02040503050406030204" pitchFamily="18" charset="0"/>
                              <a:ea typeface="Cambria Math" panose="02040503050406030204" pitchFamily="18" charset="0"/>
                              <a:cs typeface="Arial" pitchFamily="34" charset="0"/>
                            </a:rPr>
                            <a:t>a</a:t>
                          </a:r>
                          <a:r>
                            <a:rPr lang="en-GB" sz="1100" b="0" kern="1200" baseline="0" dirty="0" smtClean="0">
                              <a:solidFill>
                                <a:schemeClr val="dk1"/>
                              </a:solidFill>
                              <a:latin typeface="Arial" pitchFamily="34" charset="0"/>
                              <a:ea typeface="+mn-ea"/>
                              <a:cs typeface="Arial" pitchFamily="34" charset="0"/>
                            </a:rPr>
                            <a:t> x </a:t>
                          </a:r>
                          <a:r>
                            <a:rPr lang="en-GB" sz="1100" b="0" i="1" kern="1200" baseline="0" dirty="0" smtClean="0">
                              <a:solidFill>
                                <a:schemeClr val="dk1"/>
                              </a:solidFill>
                              <a:latin typeface="Cambria Math" panose="02040503050406030204" pitchFamily="18" charset="0"/>
                              <a:ea typeface="Cambria Math" panose="02040503050406030204" pitchFamily="18" charset="0"/>
                              <a:cs typeface="Arial" pitchFamily="34" charset="0"/>
                            </a:rPr>
                            <a:t>a</a:t>
                          </a:r>
                          <a:r>
                            <a:rPr lang="en-GB" sz="1100" b="0" kern="1200" baseline="0" dirty="0" smtClean="0">
                              <a:solidFill>
                                <a:schemeClr val="dk1"/>
                              </a:solidFill>
                              <a:latin typeface="Arial" pitchFamily="34" charset="0"/>
                              <a:ea typeface="+mn-ea"/>
                              <a:cs typeface="Arial" pitchFamily="34" charset="0"/>
                            </a:rPr>
                            <a:t> x </a:t>
                          </a:r>
                          <a:r>
                            <a:rPr lang="en-GB" sz="1100" b="0" i="1" kern="1200" baseline="0" dirty="0" smtClean="0">
                              <a:solidFill>
                                <a:schemeClr val="dk1"/>
                              </a:solidFill>
                              <a:latin typeface="Cambria Math" panose="02040503050406030204" pitchFamily="18" charset="0"/>
                              <a:ea typeface="Cambria Math" panose="02040503050406030204" pitchFamily="18" charset="0"/>
                              <a:cs typeface="Arial" pitchFamily="34" charset="0"/>
                            </a:rPr>
                            <a:t>b</a:t>
                          </a:r>
                        </a:p>
                        <a:p>
                          <a:pPr marL="171450" indent="-171450">
                            <a:lnSpc>
                              <a:spcPct val="150000"/>
                            </a:lnSpc>
                            <a:buFont typeface="Symbol" panose="05050102010706020507" pitchFamily="18" charset="2"/>
                            <a:buChar char=""/>
                          </a:pPr>
                          <a:r>
                            <a:rPr lang="en-GB" sz="1100" b="0" kern="1200" baseline="0" dirty="0" smtClean="0">
                              <a:solidFill>
                                <a:schemeClr val="dk1"/>
                              </a:solidFill>
                              <a:latin typeface="Arial" pitchFamily="34" charset="0"/>
                              <a:ea typeface="+mn-ea"/>
                              <a:cs typeface="Arial" pitchFamily="34" charset="0"/>
                            </a:rPr>
                            <a:t> </a:t>
                          </a:r>
                          <a14:m>
                            <m:oMath xmlns:m="http://schemas.openxmlformats.org/officeDocument/2006/math">
                              <m:f>
                                <m:fPr>
                                  <m:ctrlPr>
                                    <a:rPr lang="en-GB" sz="1100" b="0" i="1" kern="1200" baseline="0" smtClean="0">
                                      <a:solidFill>
                                        <a:schemeClr val="dk1"/>
                                      </a:solidFill>
                                      <a:latin typeface="Cambria Math"/>
                                      <a:ea typeface="+mn-ea"/>
                                      <a:cs typeface="Arial" pitchFamily="34" charset="0"/>
                                    </a:rPr>
                                  </m:ctrlPr>
                                </m:fPr>
                                <m:num>
                                  <m:r>
                                    <a:rPr lang="en-GB" sz="1100" b="0" i="1" kern="1200" baseline="0" smtClean="0">
                                      <a:solidFill>
                                        <a:schemeClr val="dk1"/>
                                      </a:solidFill>
                                      <a:latin typeface="Cambria Math"/>
                                      <a:ea typeface="+mn-ea"/>
                                      <a:cs typeface="Arial" pitchFamily="34" charset="0"/>
                                    </a:rPr>
                                    <m:t>𝑎</m:t>
                                  </m:r>
                                </m:num>
                                <m:den>
                                  <m:r>
                                    <a:rPr lang="en-GB" sz="1100" b="0" i="1" kern="1200" baseline="0" smtClean="0">
                                      <a:solidFill>
                                        <a:schemeClr val="dk1"/>
                                      </a:solidFill>
                                      <a:latin typeface="Cambria Math"/>
                                      <a:ea typeface="+mn-ea"/>
                                      <a:cs typeface="Arial" pitchFamily="34" charset="0"/>
                                    </a:rPr>
                                    <m:t>𝑏</m:t>
                                  </m:r>
                                </m:den>
                              </m:f>
                            </m:oMath>
                          </a14:m>
                          <a:r>
                            <a:rPr lang="en-GB" sz="1100" b="0" kern="1200" baseline="0" dirty="0" smtClean="0">
                              <a:solidFill>
                                <a:schemeClr val="dk1"/>
                              </a:solidFill>
                              <a:latin typeface="Arial" pitchFamily="34" charset="0"/>
                              <a:ea typeface="+mn-ea"/>
                              <a:cs typeface="Arial" pitchFamily="34" charset="0"/>
                            </a:rPr>
                            <a:t> </a:t>
                          </a:r>
                          <a:r>
                            <a:rPr lang="en-GB" sz="1100" b="0" kern="1200" dirty="0" smtClean="0">
                              <a:solidFill>
                                <a:schemeClr val="dk1"/>
                              </a:solidFill>
                              <a:latin typeface="Arial" pitchFamily="34" charset="0"/>
                              <a:ea typeface="+mn-ea"/>
                              <a:cs typeface="Arial" pitchFamily="34" charset="0"/>
                            </a:rPr>
                            <a:t>in place of</a:t>
                          </a:r>
                          <a:r>
                            <a:rPr lang="en-GB" sz="1100" b="0" i="1" kern="1200" dirty="0" smtClean="0">
                              <a:solidFill>
                                <a:schemeClr val="dk1"/>
                              </a:solidFill>
                              <a:latin typeface="Cambria Math" panose="02040503050406030204" pitchFamily="18" charset="0"/>
                              <a:ea typeface="Cambria Math" panose="02040503050406030204" pitchFamily="18" charset="0"/>
                              <a:cs typeface="Arial" pitchFamily="34" charset="0"/>
                            </a:rPr>
                            <a:t> a</a:t>
                          </a:r>
                          <a:r>
                            <a:rPr lang="en-GB" sz="1100" b="0" kern="1200" dirty="0" smtClean="0">
                              <a:solidFill>
                                <a:schemeClr val="dk1"/>
                              </a:solidFill>
                              <a:latin typeface="Arial" pitchFamily="34" charset="0"/>
                              <a:ea typeface="+mn-ea"/>
                              <a:cs typeface="Arial" pitchFamily="34" charset="0"/>
                            </a:rPr>
                            <a:t> </a:t>
                          </a:r>
                          <a:r>
                            <a:rPr lang="en-GB" sz="1100" b="0" kern="1200" dirty="0" smtClean="0">
                              <a:solidFill>
                                <a:schemeClr val="dk1"/>
                              </a:solidFill>
                              <a:latin typeface="Arial"/>
                              <a:ea typeface="+mn-ea"/>
                              <a:cs typeface="Arial"/>
                            </a:rPr>
                            <a:t>÷ </a:t>
                          </a:r>
                          <a:r>
                            <a:rPr lang="en-GB" sz="1100" b="0" i="1" kern="1200" dirty="0" smtClean="0">
                              <a:solidFill>
                                <a:schemeClr val="dk1"/>
                              </a:solidFill>
                              <a:latin typeface="Cambria Math" panose="02040503050406030204" pitchFamily="18" charset="0"/>
                              <a:ea typeface="Cambria Math" panose="02040503050406030204" pitchFamily="18" charset="0"/>
                              <a:cs typeface="Arial"/>
                            </a:rPr>
                            <a:t>b</a:t>
                          </a:r>
                        </a:p>
                        <a:p>
                          <a:pPr marL="171450" indent="-171450">
                            <a:lnSpc>
                              <a:spcPct val="150000"/>
                            </a:lnSpc>
                            <a:buFont typeface="Symbol" panose="05050102010706020507" pitchFamily="18" charset="2"/>
                            <a:buChar char=""/>
                          </a:pPr>
                          <a:r>
                            <a:rPr lang="en-GB" sz="1100" b="0" kern="1200" dirty="0" smtClean="0">
                              <a:solidFill>
                                <a:schemeClr val="dk1"/>
                              </a:solidFill>
                              <a:latin typeface="Arial"/>
                              <a:ea typeface="+mn-ea"/>
                              <a:cs typeface="Arial"/>
                            </a:rPr>
                            <a:t>coefficients written as fractions rather than as decimals</a:t>
                          </a:r>
                        </a:p>
                        <a:p>
                          <a:pPr marL="171450" indent="-171450">
                            <a:lnSpc>
                              <a:spcPct val="150000"/>
                            </a:lnSpc>
                            <a:buFont typeface="Symbol" panose="05050102010706020507" pitchFamily="18" charset="2"/>
                            <a:buChar char=""/>
                          </a:pPr>
                          <a:r>
                            <a:rPr lang="en-GB" sz="1100" b="0" kern="1200" dirty="0" smtClean="0">
                              <a:solidFill>
                                <a:schemeClr val="dk1"/>
                              </a:solidFill>
                              <a:latin typeface="Arial"/>
                              <a:ea typeface="+mn-ea"/>
                              <a:cs typeface="Arial"/>
                            </a:rPr>
                            <a:t>brackets</a:t>
                          </a:r>
                        </a:p>
                      </a:txBody>
                      <a:tcPr marT="45712" marB="45712"/>
                    </a:tc>
                    <a:tc>
                      <a:txBody>
                        <a:bodyPr/>
                        <a:lstStyle/>
                        <a:p>
                          <a:pPr marL="171450" marR="0" lvl="0" indent="-17145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lang="en-GB" sz="1100" b="0" kern="1200" dirty="0" smtClean="0">
                              <a:solidFill>
                                <a:schemeClr val="dk1"/>
                              </a:solidFill>
                              <a:latin typeface="Arial"/>
                              <a:ea typeface="+mn-ea"/>
                              <a:cs typeface="Arial"/>
                            </a:rPr>
                            <a:t>it is expected that answers will be given in their simplest form without an explicit instruction to do so</a:t>
                          </a:r>
                          <a:endParaRPr lang="en-GB" sz="1100" b="1" dirty="0" smtClean="0">
                            <a:latin typeface="Arial" pitchFamily="34" charset="0"/>
                            <a:cs typeface="Arial" pitchFamily="34" charset="0"/>
                          </a:endParaRPr>
                        </a:p>
                      </a:txBody>
                      <a:tcPr marT="45721" marB="45721"/>
                    </a:tc>
                  </a:tr>
                  <a:tr h="595507">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lang="en-GB" sz="2100" b="0" baseline="0" dirty="0" smtClean="0">
                              <a:latin typeface="Arial" pitchFamily="34" charset="0"/>
                              <a:cs typeface="Arial" pitchFamily="34" charset="0"/>
                            </a:rPr>
                            <a:t>N3</a:t>
                          </a:r>
                        </a:p>
                      </a:txBody>
                      <a:tcPr marT="45712" marB="45712">
                        <a:solidFill>
                          <a:schemeClr val="tx2"/>
                        </a:solidFill>
                      </a:tcPr>
                    </a:tc>
                    <a:tc>
                      <a:txBody>
                        <a:bodyPr/>
                        <a:lstStyle/>
                        <a:p>
                          <a:pPr marL="171450" marR="0" indent="-17145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b="0" baseline="0" dirty="0" smtClean="0">
                              <a:latin typeface="Arial" pitchFamily="34" charset="0"/>
                              <a:cs typeface="Arial" pitchFamily="34" charset="0"/>
                            </a:rPr>
                            <a:t>Use conventional notation for priority of operations, including brackets,  powers, roots and reciprocals</a:t>
                          </a:r>
                        </a:p>
                      </a:txBody>
                      <a:tcPr marT="45712" marB="45712"/>
                    </a:tc>
                    <a:tc>
                      <a:txBody>
                        <a:bodyPr/>
                        <a:lstStyle/>
                        <a:p>
                          <a:pPr marL="171450" indent="-171450">
                            <a:lnSpc>
                              <a:spcPct val="150000"/>
                            </a:lnSpc>
                            <a:buFont typeface="Wingdings" panose="05000000000000000000" pitchFamily="2" charset="2"/>
                            <a:buChar char="Ø"/>
                          </a:pPr>
                          <a:endParaRPr lang="en-GB" sz="1100" b="1" dirty="0" smtClean="0">
                            <a:latin typeface="Arial" pitchFamily="34" charset="0"/>
                            <a:cs typeface="Arial" pitchFamily="34" charset="0"/>
                          </a:endParaRPr>
                        </a:p>
                      </a:txBody>
                      <a:tcPr marT="45721" marB="45721"/>
                    </a:tc>
                  </a:tr>
                  <a:tr h="731646">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A3</a:t>
                          </a:r>
                        </a:p>
                      </a:txBody>
                      <a:tcPr marT="45727" marB="45727">
                        <a:solidFill>
                          <a:srgbClr val="FF0000"/>
                        </a:solidFill>
                      </a:tcPr>
                    </a:tc>
                    <a:tc>
                      <a:txBody>
                        <a:bodyPr/>
                        <a:lstStyle/>
                        <a:p>
                          <a:pPr marL="171450" marR="0" lvl="0" indent="-17145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0" lang="en-GB" sz="1100" b="0" i="0" u="none" strike="noStrike" kern="1200" cap="none" spc="0" normalizeH="0" baseline="0" noProof="0" dirty="0" smtClean="0">
                              <a:ln>
                                <a:noFill/>
                              </a:ln>
                              <a:solidFill>
                                <a:prstClr val="black"/>
                              </a:solidFill>
                              <a:effectLst/>
                              <a:uLnTx/>
                              <a:uFillTx/>
                              <a:latin typeface="Arial"/>
                              <a:ea typeface="HelveticaNeueLTStd-Roman"/>
                              <a:cs typeface="+mn-cs"/>
                            </a:rPr>
                            <a:t>understand and use the concepts of expressions, equations, formulae, identities, inequalities, terms and factors</a:t>
                          </a:r>
                          <a:endParaRPr kumimoji="0" lang="en-GB" sz="11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txBody>
                      <a:tcPr marT="45727" marB="45727"/>
                    </a:tc>
                    <a:tc>
                      <a:txBody>
                        <a:bodyPr/>
                        <a:lstStyle/>
                        <a:p>
                          <a:pPr marL="171450" marR="0" lvl="0" indent="-17145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endParaRPr lang="en-GB" sz="1100" b="1" dirty="0" smtClean="0">
                            <a:latin typeface="Arial" pitchFamily="34" charset="0"/>
                            <a:cs typeface="Arial" pitchFamily="34" charset="0"/>
                          </a:endParaRPr>
                        </a:p>
                      </a:txBody>
                      <a:tcPr marT="45721" marB="45721"/>
                    </a:tc>
                  </a:tr>
                  <a:tr h="1351665">
                    <a:tc>
                      <a:txBody>
                        <a:bodyPr/>
                        <a:lstStyle/>
                        <a:p>
                          <a:pPr algn="ctr">
                            <a:lnSpc>
                              <a:spcPct val="100000"/>
                            </a:lnSpc>
                            <a:buFontTx/>
                            <a:buNone/>
                          </a:pPr>
                          <a:r>
                            <a:rPr lang="en-GB" sz="2100" b="0" kern="1200" baseline="0" dirty="0" smtClean="0">
                              <a:solidFill>
                                <a:schemeClr val="dk1"/>
                              </a:solidFill>
                              <a:latin typeface="Arial" pitchFamily="34" charset="0"/>
                              <a:ea typeface="+mn-ea"/>
                              <a:cs typeface="Arial" pitchFamily="34" charset="0"/>
                            </a:rPr>
                            <a:t>A4</a:t>
                          </a:r>
                        </a:p>
                      </a:txBody>
                      <a:tcPr marT="45727" marB="45727">
                        <a:solidFill>
                          <a:srgbClr val="FF0000"/>
                        </a:solidFill>
                      </a:tcPr>
                    </a:tc>
                    <a:tc>
                      <a:txBody>
                        <a:bodyPr/>
                        <a:lstStyle/>
                        <a:p>
                          <a:pPr marL="171450" indent="-171450">
                            <a:lnSpc>
                              <a:spcPct val="150000"/>
                            </a:lnSpc>
                            <a:buFont typeface="Wingdings" pitchFamily="2" charset="2"/>
                            <a:buChar char="Ø"/>
                          </a:pPr>
                          <a:r>
                            <a:rPr lang="en-GB" sz="1100" b="0" u="none" kern="1200" dirty="0" smtClean="0">
                              <a:solidFill>
                                <a:schemeClr val="dk1"/>
                              </a:solidFill>
                              <a:latin typeface="Arial" pitchFamily="34" charset="0"/>
                              <a:ea typeface="+mn-ea"/>
                              <a:cs typeface="Arial" pitchFamily="34" charset="0"/>
                            </a:rPr>
                            <a:t>Simplify</a:t>
                          </a:r>
                          <a:r>
                            <a:rPr lang="en-GB" sz="1100" b="0" u="none" kern="1200" baseline="0" dirty="0" smtClean="0">
                              <a:solidFill>
                                <a:schemeClr val="dk1"/>
                              </a:solidFill>
                              <a:latin typeface="Arial" pitchFamily="34" charset="0"/>
                              <a:ea typeface="+mn-ea"/>
                              <a:cs typeface="Arial" pitchFamily="34" charset="0"/>
                            </a:rPr>
                            <a:t> and manipulate algebraic expressions </a:t>
                          </a:r>
                          <a:r>
                            <a:rPr lang="en-GB" sz="1100" b="0" u="sng" kern="1200" baseline="0" dirty="0" smtClean="0">
                              <a:solidFill>
                                <a:schemeClr val="dk1"/>
                              </a:solidFill>
                              <a:latin typeface="Arial" pitchFamily="34" charset="0"/>
                              <a:ea typeface="+mn-ea"/>
                              <a:cs typeface="Arial" pitchFamily="34" charset="0"/>
                            </a:rPr>
                            <a:t>(including those involving surds) </a:t>
                          </a:r>
                          <a:r>
                            <a:rPr lang="en-GB" sz="1100" b="0" u="none" kern="1200" baseline="0" dirty="0" smtClean="0">
                              <a:solidFill>
                                <a:schemeClr val="dk1"/>
                              </a:solidFill>
                              <a:latin typeface="Arial" pitchFamily="34" charset="0"/>
                              <a:ea typeface="+mn-ea"/>
                              <a:cs typeface="Arial" pitchFamily="34" charset="0"/>
                            </a:rPr>
                            <a:t>by</a:t>
                          </a:r>
                          <a:r>
                            <a:rPr lang="en-GB" sz="1100" b="0" kern="1200" baseline="0" dirty="0" smtClean="0">
                              <a:solidFill>
                                <a:schemeClr val="dk1"/>
                              </a:solidFill>
                              <a:latin typeface="Arial" pitchFamily="34" charset="0"/>
                              <a:ea typeface="+mn-ea"/>
                              <a:cs typeface="Arial" pitchFamily="34" charset="0"/>
                            </a:rPr>
                            <a:t>:</a:t>
                          </a:r>
                        </a:p>
                        <a:p>
                          <a:pPr marL="171450" indent="-171450">
                            <a:lnSpc>
                              <a:spcPct val="150000"/>
                            </a:lnSpc>
                            <a:buFont typeface="Symbol" panose="05050102010706020507" pitchFamily="18" charset="2"/>
                            <a:buChar char=""/>
                          </a:pPr>
                          <a:r>
                            <a:rPr lang="en-GB" sz="1100" b="0" kern="1200" baseline="0" dirty="0" smtClean="0">
                              <a:solidFill>
                                <a:schemeClr val="dk1"/>
                              </a:solidFill>
                              <a:latin typeface="Arial" pitchFamily="34" charset="0"/>
                              <a:ea typeface="+mn-ea"/>
                              <a:cs typeface="Arial" pitchFamily="34" charset="0"/>
                            </a:rPr>
                            <a:t>collecting like terms</a:t>
                          </a:r>
                        </a:p>
                        <a:p>
                          <a:pPr marL="171450" indent="-171450">
                            <a:lnSpc>
                              <a:spcPct val="150000"/>
                            </a:lnSpc>
                            <a:buFont typeface="Symbol" panose="05050102010706020507" pitchFamily="18" charset="2"/>
                            <a:buChar char=""/>
                          </a:pPr>
                          <a:r>
                            <a:rPr lang="en-GB" sz="1100" b="0" kern="1200" baseline="0" dirty="0" smtClean="0">
                              <a:solidFill>
                                <a:schemeClr val="dk1"/>
                              </a:solidFill>
                              <a:latin typeface="Arial" pitchFamily="34" charset="0"/>
                              <a:ea typeface="+mn-ea"/>
                              <a:cs typeface="Arial" pitchFamily="34" charset="0"/>
                            </a:rPr>
                            <a:t>multiplying a single term over a bracket</a:t>
                          </a:r>
                        </a:p>
                        <a:p>
                          <a:pPr marL="171450" indent="-171450">
                            <a:lnSpc>
                              <a:spcPct val="150000"/>
                            </a:lnSpc>
                            <a:buFont typeface="Symbol" panose="05050102010706020507" pitchFamily="18" charset="2"/>
                            <a:buChar char=""/>
                          </a:pPr>
                          <a:r>
                            <a:rPr lang="en-GB" sz="1100" b="0" kern="1200" baseline="0" dirty="0" smtClean="0">
                              <a:solidFill>
                                <a:schemeClr val="dk1"/>
                              </a:solidFill>
                              <a:latin typeface="Arial" pitchFamily="34" charset="0"/>
                              <a:ea typeface="+mn-ea"/>
                              <a:cs typeface="Arial" pitchFamily="34" charset="0"/>
                            </a:rPr>
                            <a:t>taking out common factors</a:t>
                          </a:r>
                        </a:p>
                      </a:txBody>
                      <a:tcPr marT="45727" marB="45727"/>
                    </a:tc>
                    <a:tc>
                      <a:txBody>
                        <a:bodyPr/>
                        <a:lstStyle/>
                        <a:p>
                          <a:pPr>
                            <a:lnSpc>
                              <a:spcPct val="150000"/>
                            </a:lnSpc>
                            <a:buFont typeface="Wingdings" pitchFamily="2" charset="2"/>
                            <a:buNone/>
                          </a:pPr>
                          <a:endParaRPr lang="en-GB" sz="1100" b="1" kern="1200" dirty="0" smtClean="0">
                            <a:solidFill>
                              <a:schemeClr val="dk1"/>
                            </a:solidFill>
                            <a:latin typeface="Arial" pitchFamily="34" charset="0"/>
                            <a:ea typeface="+mn-ea"/>
                            <a:cs typeface="Arial" pitchFamily="34" charset="0"/>
                          </a:endParaRPr>
                        </a:p>
                      </a:txBody>
                      <a:tcPr marT="45721" marB="45721"/>
                    </a:tc>
                  </a:tr>
                </a:tbl>
              </a:graphicData>
            </a:graphic>
          </p:graphicFrame>
        </mc:Choice>
        <mc:Fallback xmlns="">
          <p:graphicFrame>
            <p:nvGraphicFramePr>
              <p:cNvPr id="3" name="Table 2"/>
              <p:cNvGraphicFramePr>
                <a:graphicFrameLocks noGrp="1"/>
              </p:cNvGraphicFramePr>
              <p:nvPr>
                <p:extLst>
                  <p:ext uri="{D42A27DB-BD31-4B8C-83A1-F6EECF244321}">
                    <p14:modId xmlns:p14="http://schemas.microsoft.com/office/powerpoint/2010/main" val="2079212798"/>
                  </p:ext>
                </p:extLst>
              </p:nvPr>
            </p:nvGraphicFramePr>
            <p:xfrm>
              <a:off x="306140" y="1332359"/>
              <a:ext cx="9937104" cy="4948595"/>
            </p:xfrm>
            <a:graphic>
              <a:graphicData uri="http://schemas.openxmlformats.org/drawingml/2006/table">
                <a:tbl>
                  <a:tblPr firstRow="1" bandRow="1">
                    <a:tableStyleId>{073A0DAA-6AF3-43AB-8588-CEC1D06C72B9}</a:tableStyleId>
                  </a:tblPr>
                  <a:tblGrid>
                    <a:gridCol w="648072"/>
                    <a:gridCol w="5256584"/>
                    <a:gridCol w="4032448"/>
                  </a:tblGrid>
                  <a:tr h="420767">
                    <a:tc>
                      <a:txBody>
                        <a:bodyPr/>
                        <a:lstStyle/>
                        <a:p>
                          <a:pPr>
                            <a:lnSpc>
                              <a:spcPct val="150000"/>
                            </a:lnSpc>
                            <a:buFont typeface="Wingdings" pitchFamily="2" charset="2"/>
                            <a:buChar char="Ø"/>
                          </a:pPr>
                          <a:endParaRPr lang="en-GB" sz="1100" dirty="0">
                            <a:effectLst>
                              <a:outerShdw blurRad="38100" dist="38100" dir="2700000" algn="tl">
                                <a:srgbClr val="000000">
                                  <a:alpha val="43137"/>
                                </a:srgbClr>
                              </a:outerShdw>
                            </a:effectLst>
                            <a:latin typeface="Arial" pitchFamily="34" charset="0"/>
                            <a:cs typeface="Arial" pitchFamily="34" charset="0"/>
                          </a:endParaRPr>
                        </a:p>
                      </a:txBody>
                      <a:tcPr marT="45721" marB="45721" anchor="ctr"/>
                    </a:tc>
                    <a:tc>
                      <a:txBody>
                        <a:bodyPr/>
                        <a:lstStyle/>
                        <a:p>
                          <a:pPr>
                            <a:lnSpc>
                              <a:spcPct val="150000"/>
                            </a:lnSpc>
                            <a:buFont typeface="Wingdings" pitchFamily="2" charset="2"/>
                            <a:buNone/>
                          </a:pPr>
                          <a:r>
                            <a:rPr lang="en-GB" sz="1600" dirty="0" smtClean="0">
                              <a:effectLst>
                                <a:outerShdw blurRad="38100" dist="38100" dir="2700000" algn="tl">
                                  <a:srgbClr val="000000">
                                    <a:alpha val="43137"/>
                                  </a:srgbClr>
                                </a:outerShdw>
                              </a:effectLst>
                            </a:rPr>
                            <a:t>Specification</a:t>
                          </a:r>
                          <a:r>
                            <a:rPr lang="en-GB" sz="1600" baseline="0" dirty="0" smtClean="0">
                              <a:effectLst>
                                <a:outerShdw blurRad="38100" dist="38100" dir="2700000" algn="tl">
                                  <a:srgbClr val="000000">
                                    <a:alpha val="43137"/>
                                  </a:srgbClr>
                                </a:outerShdw>
                              </a:effectLst>
                            </a:rPr>
                            <a:t> content</a:t>
                          </a:r>
                          <a:r>
                            <a:rPr lang="en-GB" sz="1100" dirty="0" smtClean="0">
                              <a:effectLst>
                                <a:outerShdw blurRad="38100" dist="38100" dir="2700000" algn="tl">
                                  <a:srgbClr val="000000">
                                    <a:alpha val="43137"/>
                                  </a:srgbClr>
                                </a:outerShdw>
                              </a:effectLst>
                              <a:latin typeface="Arial" pitchFamily="34" charset="0"/>
                              <a:cs typeface="Arial" pitchFamily="34" charset="0"/>
                            </a:rPr>
                            <a:t>:</a:t>
                          </a:r>
                          <a:endParaRPr lang="en-GB" sz="1100" dirty="0">
                            <a:effectLst>
                              <a:outerShdw blurRad="38100" dist="38100" dir="2700000" algn="tl">
                                <a:srgbClr val="000000">
                                  <a:alpha val="43137"/>
                                </a:srgbClr>
                              </a:outerShdw>
                            </a:effectLst>
                            <a:latin typeface="Arial" pitchFamily="34" charset="0"/>
                            <a:cs typeface="Arial" pitchFamily="34" charset="0"/>
                          </a:endParaRPr>
                        </a:p>
                      </a:txBody>
                      <a:tcPr marT="45721" marB="45721" anchor="ctr"/>
                    </a:tc>
                    <a:tc>
                      <a:txBody>
                        <a:bodyPr/>
                        <a:lstStyle/>
                        <a:p>
                          <a:r>
                            <a:rPr lang="en-GB" sz="1600" dirty="0" smtClean="0">
                              <a:effectLst>
                                <a:outerShdw blurRad="38100" dist="38100" dir="2700000" algn="tl">
                                  <a:srgbClr val="000000">
                                    <a:alpha val="43137"/>
                                  </a:srgbClr>
                                </a:outerShdw>
                              </a:effectLst>
                            </a:rPr>
                            <a:t>Specification</a:t>
                          </a:r>
                          <a:r>
                            <a:rPr lang="en-GB" sz="1600" baseline="0" dirty="0" smtClean="0">
                              <a:effectLst>
                                <a:outerShdw blurRad="38100" dist="38100" dir="2700000" algn="tl">
                                  <a:srgbClr val="000000">
                                    <a:alpha val="43137"/>
                                  </a:srgbClr>
                                </a:outerShdw>
                              </a:effectLst>
                            </a:rPr>
                            <a:t> notes:</a:t>
                          </a:r>
                          <a:endParaRPr lang="en-GB" sz="1600" dirty="0">
                            <a:effectLst>
                              <a:outerShdw blurRad="38100" dist="38100" dir="2700000" algn="tl">
                                <a:srgbClr val="000000">
                                  <a:alpha val="43137"/>
                                </a:srgbClr>
                              </a:outerShdw>
                            </a:effectLst>
                            <a:latin typeface="Verdana" pitchFamily="34" charset="0"/>
                          </a:endParaRPr>
                        </a:p>
                      </a:txBody>
                      <a:tcPr marT="45721" marB="45721" anchor="ctr"/>
                    </a:tc>
                  </a:tr>
                  <a:tr h="1905683">
                    <a:tc>
                      <a:txBody>
                        <a:bodyPr/>
                        <a:lstStyle/>
                        <a:p>
                          <a:pPr algn="ctr">
                            <a:lnSpc>
                              <a:spcPct val="100000"/>
                            </a:lnSpc>
                            <a:buFontTx/>
                            <a:buNone/>
                          </a:pPr>
                          <a:r>
                            <a:rPr lang="en-GB" sz="2100" b="0" kern="1200" dirty="0" smtClean="0">
                              <a:solidFill>
                                <a:schemeClr val="dk1"/>
                              </a:solidFill>
                              <a:latin typeface="Arial" pitchFamily="34" charset="0"/>
                              <a:ea typeface="+mn-ea"/>
                              <a:cs typeface="Arial" pitchFamily="34" charset="0"/>
                            </a:rPr>
                            <a:t>A1</a:t>
                          </a:r>
                        </a:p>
                      </a:txBody>
                      <a:tcPr marT="45712" marB="45712">
                        <a:solidFill>
                          <a:srgbClr val="FF0000"/>
                        </a:solidFill>
                      </a:tcPr>
                    </a:tc>
                    <a:tc>
                      <a:txBody>
                        <a:bodyPr/>
                        <a:lstStyle/>
                        <a:p>
                          <a:endParaRPr lang="en-US"/>
                        </a:p>
                      </a:txBody>
                      <a:tcPr marT="45712" marB="45712">
                        <a:blipFill rotWithShape="1">
                          <a:blip r:embed="rId2"/>
                          <a:stretch>
                            <a:fillRect l="-12283" t="-22436" r="-76709" b="-140064"/>
                          </a:stretch>
                        </a:blipFill>
                      </a:tcPr>
                    </a:tc>
                    <a:tc>
                      <a:txBody>
                        <a:bodyPr/>
                        <a:lstStyle/>
                        <a:p>
                          <a:pPr marL="171450" marR="0" lvl="0" indent="-17145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lang="en-GB" sz="1100" b="0" kern="1200" dirty="0" smtClean="0">
                              <a:solidFill>
                                <a:schemeClr val="dk1"/>
                              </a:solidFill>
                              <a:latin typeface="Arial"/>
                              <a:ea typeface="+mn-ea"/>
                              <a:cs typeface="Arial"/>
                            </a:rPr>
                            <a:t>it is expected that answers will be given in their simplest form without an explicit instruction to do so</a:t>
                          </a:r>
                          <a:endParaRPr lang="en-GB" sz="1100" b="1" dirty="0" smtClean="0">
                            <a:latin typeface="Arial" pitchFamily="34" charset="0"/>
                            <a:cs typeface="Arial" pitchFamily="34" charset="0"/>
                          </a:endParaRPr>
                        </a:p>
                      </a:txBody>
                      <a:tcPr marT="45721" marB="45721"/>
                    </a:tc>
                  </a:tr>
                  <a:tr h="572795">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lang="en-GB" sz="2100" b="0" baseline="0" dirty="0" smtClean="0">
                              <a:latin typeface="Arial" pitchFamily="34" charset="0"/>
                              <a:cs typeface="Arial" pitchFamily="34" charset="0"/>
                            </a:rPr>
                            <a:t>N3</a:t>
                          </a:r>
                        </a:p>
                      </a:txBody>
                      <a:tcPr marT="45712" marB="45712">
                        <a:solidFill>
                          <a:schemeClr val="tx2"/>
                        </a:solidFill>
                      </a:tcPr>
                    </a:tc>
                    <a:tc>
                      <a:txBody>
                        <a:bodyPr/>
                        <a:lstStyle/>
                        <a:p>
                          <a:pPr marL="171450" marR="0" indent="-17145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b="0" baseline="0" dirty="0" smtClean="0">
                              <a:latin typeface="Arial" pitchFamily="34" charset="0"/>
                              <a:cs typeface="Arial" pitchFamily="34" charset="0"/>
                            </a:rPr>
                            <a:t>Use conventional notation for priority of operations, including brackets,  powers, roots and reciprocals</a:t>
                          </a:r>
                        </a:p>
                      </a:txBody>
                      <a:tcPr marT="45712" marB="45712"/>
                    </a:tc>
                    <a:tc>
                      <a:txBody>
                        <a:bodyPr/>
                        <a:lstStyle/>
                        <a:p>
                          <a:pPr marL="171450" indent="-171450">
                            <a:lnSpc>
                              <a:spcPct val="150000"/>
                            </a:lnSpc>
                            <a:buFont typeface="Wingdings" panose="05000000000000000000" pitchFamily="2" charset="2"/>
                            <a:buChar char="Ø"/>
                          </a:pPr>
                          <a:endParaRPr lang="en-GB" sz="1100" b="1" dirty="0" smtClean="0">
                            <a:latin typeface="Arial" pitchFamily="34" charset="0"/>
                            <a:cs typeface="Arial" pitchFamily="34" charset="0"/>
                          </a:endParaRPr>
                        </a:p>
                      </a:txBody>
                      <a:tcPr marT="45721" marB="45721"/>
                    </a:tc>
                  </a:tr>
                  <a:tr h="731647">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A3</a:t>
                          </a:r>
                        </a:p>
                      </a:txBody>
                      <a:tcPr marT="45727" marB="45727">
                        <a:solidFill>
                          <a:srgbClr val="FF0000"/>
                        </a:solidFill>
                      </a:tcPr>
                    </a:tc>
                    <a:tc>
                      <a:txBody>
                        <a:bodyPr/>
                        <a:lstStyle/>
                        <a:p>
                          <a:pPr marL="171450" marR="0" lvl="0" indent="-17145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0" lang="en-GB" sz="1100" b="0" i="0" u="none" strike="noStrike" kern="1200" cap="none" spc="0" normalizeH="0" baseline="0" noProof="0" dirty="0" smtClean="0">
                              <a:ln>
                                <a:noFill/>
                              </a:ln>
                              <a:solidFill>
                                <a:prstClr val="black"/>
                              </a:solidFill>
                              <a:effectLst/>
                              <a:uLnTx/>
                              <a:uFillTx/>
                              <a:latin typeface="Arial"/>
                              <a:ea typeface="HelveticaNeueLTStd-Roman"/>
                              <a:cs typeface="+mn-cs"/>
                            </a:rPr>
                            <a:t>understand and use the concepts of expressions, equations, formulae, identities, inequalities, terms and factors</a:t>
                          </a:r>
                          <a:endParaRPr kumimoji="0" lang="en-GB" sz="11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txBody>
                      <a:tcPr marT="45727" marB="45727"/>
                    </a:tc>
                    <a:tc>
                      <a:txBody>
                        <a:bodyPr/>
                        <a:lstStyle/>
                        <a:p>
                          <a:pPr marL="171450" marR="0" lvl="0" indent="-17145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endParaRPr lang="en-GB" sz="1100" b="1" dirty="0" smtClean="0">
                            <a:latin typeface="Arial" pitchFamily="34" charset="0"/>
                            <a:cs typeface="Arial" pitchFamily="34" charset="0"/>
                          </a:endParaRPr>
                        </a:p>
                      </a:txBody>
                      <a:tcPr marT="45721" marB="45721"/>
                    </a:tc>
                  </a:tr>
                  <a:tr h="1317703">
                    <a:tc>
                      <a:txBody>
                        <a:bodyPr/>
                        <a:lstStyle/>
                        <a:p>
                          <a:pPr algn="ctr">
                            <a:lnSpc>
                              <a:spcPct val="100000"/>
                            </a:lnSpc>
                            <a:buFontTx/>
                            <a:buNone/>
                          </a:pPr>
                          <a:r>
                            <a:rPr lang="en-GB" sz="2100" b="0" kern="1200" baseline="0" dirty="0" smtClean="0">
                              <a:solidFill>
                                <a:schemeClr val="dk1"/>
                              </a:solidFill>
                              <a:latin typeface="Arial" pitchFamily="34" charset="0"/>
                              <a:ea typeface="+mn-ea"/>
                              <a:cs typeface="Arial" pitchFamily="34" charset="0"/>
                            </a:rPr>
                            <a:t>A4</a:t>
                          </a:r>
                        </a:p>
                      </a:txBody>
                      <a:tcPr marT="45727" marB="45727">
                        <a:solidFill>
                          <a:srgbClr val="FF0000"/>
                        </a:solidFill>
                      </a:tcPr>
                    </a:tc>
                    <a:tc>
                      <a:txBody>
                        <a:bodyPr/>
                        <a:lstStyle/>
                        <a:p>
                          <a:pPr marL="171450" indent="-171450">
                            <a:lnSpc>
                              <a:spcPct val="150000"/>
                            </a:lnSpc>
                            <a:buFont typeface="Wingdings" pitchFamily="2" charset="2"/>
                            <a:buChar char="Ø"/>
                          </a:pPr>
                          <a:r>
                            <a:rPr lang="en-GB" sz="1100" b="0" u="none" kern="1200" dirty="0" smtClean="0">
                              <a:solidFill>
                                <a:schemeClr val="dk1"/>
                              </a:solidFill>
                              <a:latin typeface="Arial" pitchFamily="34" charset="0"/>
                              <a:ea typeface="+mn-ea"/>
                              <a:cs typeface="Arial" pitchFamily="34" charset="0"/>
                            </a:rPr>
                            <a:t>Simplify</a:t>
                          </a:r>
                          <a:r>
                            <a:rPr lang="en-GB" sz="1100" b="0" u="none" kern="1200" baseline="0" dirty="0" smtClean="0">
                              <a:solidFill>
                                <a:schemeClr val="dk1"/>
                              </a:solidFill>
                              <a:latin typeface="Arial" pitchFamily="34" charset="0"/>
                              <a:ea typeface="+mn-ea"/>
                              <a:cs typeface="Arial" pitchFamily="34" charset="0"/>
                            </a:rPr>
                            <a:t> and manipulate algebraic expressions </a:t>
                          </a:r>
                          <a:r>
                            <a:rPr lang="en-GB" sz="1100" b="0" u="sng" kern="1200" baseline="0" dirty="0" smtClean="0">
                              <a:solidFill>
                                <a:schemeClr val="dk1"/>
                              </a:solidFill>
                              <a:latin typeface="Arial" pitchFamily="34" charset="0"/>
                              <a:ea typeface="+mn-ea"/>
                              <a:cs typeface="Arial" pitchFamily="34" charset="0"/>
                            </a:rPr>
                            <a:t>(including those involving surds) </a:t>
                          </a:r>
                          <a:r>
                            <a:rPr lang="en-GB" sz="1100" b="0" u="none" kern="1200" baseline="0" dirty="0" smtClean="0">
                              <a:solidFill>
                                <a:schemeClr val="dk1"/>
                              </a:solidFill>
                              <a:latin typeface="Arial" pitchFamily="34" charset="0"/>
                              <a:ea typeface="+mn-ea"/>
                              <a:cs typeface="Arial" pitchFamily="34" charset="0"/>
                            </a:rPr>
                            <a:t>by</a:t>
                          </a:r>
                          <a:r>
                            <a:rPr lang="en-GB" sz="1100" b="0" kern="1200" baseline="0" dirty="0" smtClean="0">
                              <a:solidFill>
                                <a:schemeClr val="dk1"/>
                              </a:solidFill>
                              <a:latin typeface="Arial" pitchFamily="34" charset="0"/>
                              <a:ea typeface="+mn-ea"/>
                              <a:cs typeface="Arial" pitchFamily="34" charset="0"/>
                            </a:rPr>
                            <a:t>:</a:t>
                          </a:r>
                        </a:p>
                        <a:p>
                          <a:pPr marL="171450" indent="-171450">
                            <a:lnSpc>
                              <a:spcPct val="150000"/>
                            </a:lnSpc>
                            <a:buFont typeface="Symbol" panose="05050102010706020507" pitchFamily="18" charset="2"/>
                            <a:buChar char=""/>
                          </a:pPr>
                          <a:r>
                            <a:rPr lang="en-GB" sz="1100" b="0" kern="1200" baseline="0" dirty="0" smtClean="0">
                              <a:solidFill>
                                <a:schemeClr val="dk1"/>
                              </a:solidFill>
                              <a:latin typeface="Arial" pitchFamily="34" charset="0"/>
                              <a:ea typeface="+mn-ea"/>
                              <a:cs typeface="Arial" pitchFamily="34" charset="0"/>
                            </a:rPr>
                            <a:t>collecting like terms</a:t>
                          </a:r>
                        </a:p>
                        <a:p>
                          <a:pPr marL="171450" indent="-171450">
                            <a:lnSpc>
                              <a:spcPct val="150000"/>
                            </a:lnSpc>
                            <a:buFont typeface="Symbol" panose="05050102010706020507" pitchFamily="18" charset="2"/>
                            <a:buChar char=""/>
                          </a:pPr>
                          <a:r>
                            <a:rPr lang="en-GB" sz="1100" b="0" kern="1200" baseline="0" dirty="0" smtClean="0">
                              <a:solidFill>
                                <a:schemeClr val="dk1"/>
                              </a:solidFill>
                              <a:latin typeface="Arial" pitchFamily="34" charset="0"/>
                              <a:ea typeface="+mn-ea"/>
                              <a:cs typeface="Arial" pitchFamily="34" charset="0"/>
                            </a:rPr>
                            <a:t>multiplying a single term over a bracket</a:t>
                          </a:r>
                        </a:p>
                        <a:p>
                          <a:pPr marL="171450" indent="-171450">
                            <a:lnSpc>
                              <a:spcPct val="150000"/>
                            </a:lnSpc>
                            <a:buFont typeface="Symbol" panose="05050102010706020507" pitchFamily="18" charset="2"/>
                            <a:buChar char=""/>
                          </a:pPr>
                          <a:r>
                            <a:rPr lang="en-GB" sz="1100" b="0" kern="1200" baseline="0" dirty="0" smtClean="0">
                              <a:solidFill>
                                <a:schemeClr val="dk1"/>
                              </a:solidFill>
                              <a:latin typeface="Arial" pitchFamily="34" charset="0"/>
                              <a:ea typeface="+mn-ea"/>
                              <a:cs typeface="Arial" pitchFamily="34" charset="0"/>
                            </a:rPr>
                            <a:t>taking out common factors</a:t>
                          </a:r>
                        </a:p>
                      </a:txBody>
                      <a:tcPr marT="45727" marB="45727"/>
                    </a:tc>
                    <a:tc>
                      <a:txBody>
                        <a:bodyPr/>
                        <a:lstStyle/>
                        <a:p>
                          <a:pPr>
                            <a:lnSpc>
                              <a:spcPct val="150000"/>
                            </a:lnSpc>
                            <a:buFont typeface="Wingdings" pitchFamily="2" charset="2"/>
                            <a:buNone/>
                          </a:pPr>
                          <a:endParaRPr lang="en-GB" sz="1100" b="1" kern="1200" dirty="0" smtClean="0">
                            <a:solidFill>
                              <a:schemeClr val="dk1"/>
                            </a:solidFill>
                            <a:latin typeface="Arial" pitchFamily="34" charset="0"/>
                            <a:ea typeface="+mn-ea"/>
                            <a:cs typeface="Arial" pitchFamily="34" charset="0"/>
                          </a:endParaRPr>
                        </a:p>
                      </a:txBody>
                      <a:tcPr marT="45721" marB="45721"/>
                    </a:tc>
                  </a:tr>
                </a:tbl>
              </a:graphicData>
            </a:graphic>
          </p:graphicFrame>
        </mc:Fallback>
      </mc:AlternateContent>
      <p:sp>
        <p:nvSpPr>
          <p:cNvPr id="12307" name="TextBox 3"/>
          <p:cNvSpPr txBox="1">
            <a:spLocks noChangeArrowheads="1"/>
          </p:cNvSpPr>
          <p:nvPr/>
        </p:nvSpPr>
        <p:spPr bwMode="auto">
          <a:xfrm>
            <a:off x="306141" y="598201"/>
            <a:ext cx="6437884" cy="369283"/>
          </a:xfrm>
          <a:prstGeom prst="rect">
            <a:avLst/>
          </a:prstGeom>
          <a:noFill/>
          <a:ln w="9525">
            <a:noFill/>
            <a:miter lim="800000"/>
            <a:headEnd/>
            <a:tailEnd/>
          </a:ln>
        </p:spPr>
        <p:txBody>
          <a:bodyPr wrap="none" lIns="91392" tIns="45696" rIns="91392" bIns="45696">
            <a:spAutoFit/>
          </a:bodyPr>
          <a:lstStyle/>
          <a:p>
            <a:r>
              <a:rPr lang="en-GB" sz="1800" b="1" dirty="0">
                <a:latin typeface="Verdana" pitchFamily="34" charset="0"/>
              </a:rPr>
              <a:t>Basic Algebra including Formulae and Equations</a:t>
            </a:r>
          </a:p>
        </p:txBody>
      </p:sp>
      <p:sp>
        <p:nvSpPr>
          <p:cNvPr id="21" name="Right Arrow 20">
            <a:hlinkClick r:id="rId3" action="ppaction://hlinksldjump"/>
          </p:cNvPr>
          <p:cNvSpPr/>
          <p:nvPr/>
        </p:nvSpPr>
        <p:spPr>
          <a:xfrm>
            <a:off x="8132766" y="6853240"/>
            <a:ext cx="1285876" cy="708026"/>
          </a:xfrm>
          <a:prstGeom prst="rightArrow">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a:defRPr/>
            </a:pPr>
            <a:endParaRPr lang="en-GB" dirty="0"/>
          </a:p>
        </p:txBody>
      </p:sp>
      <p:sp>
        <p:nvSpPr>
          <p:cNvPr id="5" name="Rectangle 4"/>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836874364"/>
              </p:ext>
            </p:extLst>
          </p:nvPr>
        </p:nvGraphicFramePr>
        <p:xfrm>
          <a:off x="522164" y="1404367"/>
          <a:ext cx="9656886" cy="2539780"/>
        </p:xfrm>
        <a:graphic>
          <a:graphicData uri="http://schemas.openxmlformats.org/drawingml/2006/table">
            <a:tbl>
              <a:tblPr firstRow="1" bandRow="1">
                <a:tableStyleId>{073A0DAA-6AF3-43AB-8588-CEC1D06C72B9}</a:tableStyleId>
              </a:tblPr>
              <a:tblGrid>
                <a:gridCol w="792088"/>
                <a:gridCol w="5264398"/>
                <a:gridCol w="3600400"/>
              </a:tblGrid>
              <a:tr h="576064">
                <a:tc>
                  <a:txBody>
                    <a:bodyPr/>
                    <a:lstStyle/>
                    <a:p>
                      <a:endParaRPr lang="en-GB" sz="1700" b="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marT="45726" marB="45726" anchor="ctr"/>
                </a:tc>
                <a:tc>
                  <a:txBody>
                    <a:bodyPr/>
                    <a:lstStyle/>
                    <a:p>
                      <a:r>
                        <a:rPr lang="en-GB" sz="1700" b="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Specification</a:t>
                      </a:r>
                      <a:r>
                        <a:rPr lang="en-GB" sz="1700" b="0" baseline="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content</a:t>
                      </a:r>
                      <a:r>
                        <a:rPr lang="en-GB" sz="1700" b="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GB" sz="1700" b="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marT="45726" marB="45726" anchor="ctr"/>
                </a:tc>
                <a:tc>
                  <a:txBody>
                    <a:bodyPr/>
                    <a:lstStyle/>
                    <a:p>
                      <a:r>
                        <a:rPr lang="en-GB" sz="1700" b="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Specification notes:</a:t>
                      </a:r>
                      <a:endParaRPr lang="en-GB" sz="1700" b="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marT="45726" marB="45726" anchor="ctr"/>
                </a:tc>
              </a:tr>
              <a:tr h="1099620">
                <a:tc>
                  <a:txBody>
                    <a:bodyPr/>
                    <a:lstStyle/>
                    <a:p>
                      <a:pPr algn="ctr">
                        <a:lnSpc>
                          <a:spcPct val="100000"/>
                        </a:lnSpc>
                        <a:buFont typeface="Wingdings" pitchFamily="2" charset="2"/>
                        <a:buNone/>
                      </a:pPr>
                      <a:r>
                        <a:rPr lang="en-GB" sz="2100" b="0" kern="1200" dirty="0" smtClean="0">
                          <a:solidFill>
                            <a:schemeClr val="dk1"/>
                          </a:solidFill>
                          <a:latin typeface="Arial" pitchFamily="34" charset="0"/>
                          <a:ea typeface="+mn-ea"/>
                          <a:cs typeface="Arial" pitchFamily="34" charset="0"/>
                        </a:rPr>
                        <a:t>A2</a:t>
                      </a:r>
                    </a:p>
                  </a:txBody>
                  <a:tcPr marT="45726" marB="45726">
                    <a:solidFill>
                      <a:srgbClr val="FF0000"/>
                    </a:solidFill>
                  </a:tcPr>
                </a:tc>
                <a:tc>
                  <a:txBody>
                    <a:bodyPr/>
                    <a:lstStyle/>
                    <a:p>
                      <a:pPr marL="171450" indent="-171450">
                        <a:lnSpc>
                          <a:spcPct val="150000"/>
                        </a:lnSpc>
                        <a:buFont typeface="Wingdings" pitchFamily="2" charset="2"/>
                        <a:buChar char="Ø"/>
                      </a:pPr>
                      <a:r>
                        <a:rPr lang="en-GB" sz="1100" dirty="0" smtClean="0">
                          <a:effectLst/>
                          <a:latin typeface="Arial"/>
                          <a:ea typeface="Arial"/>
                        </a:rPr>
                        <a:t>substitute numbers for words and letters in formulae and transform simple formulae</a:t>
                      </a:r>
                    </a:p>
                    <a:p>
                      <a:pPr marL="171450" indent="-171450">
                        <a:lnSpc>
                          <a:spcPct val="150000"/>
                        </a:lnSpc>
                        <a:buFont typeface="Wingdings" pitchFamily="2" charset="2"/>
                        <a:buChar char="Ø"/>
                      </a:pPr>
                      <a:r>
                        <a:rPr lang="en-GB" sz="1100" b="1" dirty="0" smtClean="0">
                          <a:effectLst/>
                          <a:latin typeface="Arial"/>
                          <a:ea typeface="Arial"/>
                        </a:rPr>
                        <a:t>transform complex formulae including when the subject appears twice</a:t>
                      </a:r>
                      <a:endParaRPr lang="en-GB" sz="1100" b="1" kern="1200" dirty="0" smtClean="0">
                        <a:solidFill>
                          <a:schemeClr val="dk1"/>
                        </a:solidFill>
                        <a:latin typeface="Arial" pitchFamily="34" charset="0"/>
                        <a:ea typeface="+mn-ea"/>
                        <a:cs typeface="Arial" pitchFamily="34" charset="0"/>
                      </a:endParaRPr>
                    </a:p>
                  </a:txBody>
                  <a:tcPr marT="45726" marB="45726"/>
                </a:tc>
                <a:tc>
                  <a:txBody>
                    <a:bodyPr/>
                    <a:lstStyle/>
                    <a:p>
                      <a:pPr marL="171450" marR="0" indent="-171450" algn="l" defTabSz="914400" rtl="0" eaLnBrk="1" fontAlgn="auto" latinLnBrk="0" hangingPunct="1">
                        <a:lnSpc>
                          <a:spcPct val="150000"/>
                        </a:lnSpc>
                        <a:spcBef>
                          <a:spcPts val="0"/>
                        </a:spcBef>
                        <a:spcAft>
                          <a:spcPts val="0"/>
                        </a:spcAft>
                        <a:buClrTx/>
                        <a:buSzTx/>
                        <a:buFont typeface="Wingdings" pitchFamily="2" charset="2"/>
                        <a:buChar char="Ø"/>
                        <a:tabLst/>
                        <a:defRPr/>
                      </a:pPr>
                      <a:endParaRPr lang="en-GB" sz="1100" b="0" kern="1200" dirty="0" smtClean="0">
                        <a:solidFill>
                          <a:schemeClr val="dk1"/>
                        </a:solidFill>
                        <a:latin typeface="Arial" pitchFamily="34" charset="0"/>
                        <a:ea typeface="+mn-ea"/>
                        <a:cs typeface="Arial" pitchFamily="34" charset="0"/>
                      </a:endParaRPr>
                    </a:p>
                  </a:txBody>
                  <a:tcPr marT="45726" marB="45726"/>
                </a:tc>
              </a:tr>
              <a:tr h="864096">
                <a:tc>
                  <a:txBody>
                    <a:bodyPr/>
                    <a:lstStyle/>
                    <a:p>
                      <a:pPr algn="ctr">
                        <a:lnSpc>
                          <a:spcPct val="100000"/>
                        </a:lnSpc>
                        <a:buFont typeface="Wingdings" pitchFamily="2" charset="2"/>
                        <a:buNone/>
                      </a:pPr>
                      <a:r>
                        <a:rPr lang="en-GB" sz="2100" b="0" u="none" kern="1200" dirty="0" smtClean="0">
                          <a:solidFill>
                            <a:schemeClr val="dk1"/>
                          </a:solidFill>
                          <a:latin typeface="Arial" pitchFamily="34" charset="0"/>
                          <a:ea typeface="+mn-ea"/>
                          <a:cs typeface="Arial" pitchFamily="34" charset="0"/>
                        </a:rPr>
                        <a:t>A19</a:t>
                      </a:r>
                    </a:p>
                  </a:txBody>
                  <a:tcPr marT="45726" marB="45726">
                    <a:solidFill>
                      <a:srgbClr val="FF0000"/>
                    </a:solidFill>
                  </a:tcPr>
                </a:tc>
                <a:tc>
                  <a:txBody>
                    <a:bodyPr/>
                    <a:lstStyle/>
                    <a:p>
                      <a:pPr marL="171450" indent="-171450">
                        <a:lnSpc>
                          <a:spcPct val="150000"/>
                        </a:lnSpc>
                        <a:buFont typeface="Wingdings" pitchFamily="2" charset="2"/>
                        <a:buChar char="Ø"/>
                      </a:pPr>
                      <a:r>
                        <a:rPr lang="en-GB" sz="1100" dirty="0" smtClean="0">
                          <a:effectLst/>
                          <a:latin typeface="Arial"/>
                          <a:ea typeface="HelveticaNeueLTStd-Roman"/>
                        </a:rPr>
                        <a:t>solve linear equations in one unknown algebraically </a:t>
                      </a:r>
                    </a:p>
                    <a:p>
                      <a:pPr marL="171450" indent="-171450">
                        <a:lnSpc>
                          <a:spcPct val="150000"/>
                        </a:lnSpc>
                        <a:buFont typeface="Wingdings" pitchFamily="2" charset="2"/>
                        <a:buChar char="Ø"/>
                      </a:pPr>
                      <a:r>
                        <a:rPr lang="en-GB" sz="1100" dirty="0" smtClean="0">
                          <a:effectLst/>
                          <a:latin typeface="Arial"/>
                          <a:ea typeface="HelveticaNeueLTStd-Roman"/>
                        </a:rPr>
                        <a:t>find approximate solutions using a graph.</a:t>
                      </a:r>
                      <a:br>
                        <a:rPr lang="en-GB" sz="1100" dirty="0" smtClean="0">
                          <a:effectLst/>
                          <a:latin typeface="Arial"/>
                          <a:ea typeface="HelveticaNeueLTStd-Roman"/>
                        </a:rPr>
                      </a:br>
                      <a:endParaRPr lang="en-GB" sz="1100" b="0" u="sng" kern="1200" dirty="0" smtClean="0">
                        <a:solidFill>
                          <a:schemeClr val="dk1"/>
                        </a:solidFill>
                        <a:latin typeface="Arial" pitchFamily="34" charset="0"/>
                        <a:ea typeface="+mn-ea"/>
                        <a:cs typeface="Arial" pitchFamily="34" charset="0"/>
                      </a:endParaRPr>
                    </a:p>
                  </a:txBody>
                  <a:tcPr marT="45726" marB="45726"/>
                </a:tc>
                <a:tc>
                  <a:txBody>
                    <a:bodyPr/>
                    <a:lstStyle/>
                    <a:p>
                      <a:pPr marL="171450" marR="0" indent="-171450" algn="l" defTabSz="914400" rtl="0" eaLnBrk="1" fontAlgn="auto" latinLnBrk="0" hangingPunct="1">
                        <a:lnSpc>
                          <a:spcPct val="150000"/>
                        </a:lnSpc>
                        <a:spcBef>
                          <a:spcPts val="0"/>
                        </a:spcBef>
                        <a:spcAft>
                          <a:spcPts val="0"/>
                        </a:spcAft>
                        <a:buClrTx/>
                        <a:buSzTx/>
                        <a:buFont typeface="Wingdings" pitchFamily="2" charset="2"/>
                        <a:buChar char="Ø"/>
                        <a:tabLst/>
                        <a:defRPr/>
                      </a:pPr>
                      <a:r>
                        <a:rPr lang="en-GB" sz="1100" dirty="0" smtClean="0">
                          <a:effectLst/>
                          <a:latin typeface="Arial"/>
                          <a:ea typeface="Times New Roman"/>
                        </a:rPr>
                        <a:t>including use of brackets and those with the unknown on both sides of the equation</a:t>
                      </a:r>
                      <a:endParaRPr lang="en-GB" sz="1100" b="0" kern="1200" dirty="0" smtClean="0">
                        <a:solidFill>
                          <a:schemeClr val="dk1"/>
                        </a:solidFill>
                        <a:latin typeface="Arial" pitchFamily="34" charset="0"/>
                        <a:ea typeface="+mn-ea"/>
                        <a:cs typeface="Arial" pitchFamily="34" charset="0"/>
                      </a:endParaRPr>
                    </a:p>
                  </a:txBody>
                  <a:tcPr marT="45726" marB="45726"/>
                </a:tc>
              </a:tr>
            </a:tbl>
          </a:graphicData>
        </a:graphic>
      </p:graphicFrame>
      <p:sp>
        <p:nvSpPr>
          <p:cNvPr id="4" name="Right Arrow 3">
            <a:hlinkClick r:id="" action="ppaction://hlinkshowjump?jump=nextslide"/>
          </p:cNvPr>
          <p:cNvSpPr/>
          <p:nvPr/>
        </p:nvSpPr>
        <p:spPr>
          <a:xfrm>
            <a:off x="8083551" y="6853240"/>
            <a:ext cx="1285876" cy="708026"/>
          </a:xfrm>
          <a:prstGeom prst="rightArrow">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anchor="ctr"/>
          <a:lstStyle/>
          <a:p>
            <a:pPr algn="ctr">
              <a:defRPr/>
            </a:pPr>
            <a:endParaRPr lang="en-GB" dirty="0">
              <a:solidFill>
                <a:prstClr val="white"/>
              </a:solidFill>
            </a:endParaRPr>
          </a:p>
        </p:txBody>
      </p:sp>
      <p:sp>
        <p:nvSpPr>
          <p:cNvPr id="7" name="Chevron 4"/>
          <p:cNvSpPr/>
          <p:nvPr/>
        </p:nvSpPr>
        <p:spPr>
          <a:xfrm>
            <a:off x="8360238" y="6910728"/>
            <a:ext cx="830515" cy="549182"/>
          </a:xfrm>
          <a:prstGeom prst="rect">
            <a:avLst/>
          </a:prstGeom>
          <a:scene3d>
            <a:camera prst="orthographicFront">
              <a:rot lat="0" lon="0" rev="0"/>
            </a:camera>
            <a:lightRig rig="threePt" dir="t"/>
          </a:scene3d>
          <a:sp3d/>
        </p:spPr>
        <p:style>
          <a:lnRef idx="0">
            <a:scrgbClr r="0" g="0" b="0"/>
          </a:lnRef>
          <a:fillRef idx="0">
            <a:scrgbClr r="0" g="0" b="0"/>
          </a:fillRef>
          <a:effectRef idx="0">
            <a:scrgbClr r="0" g="0" b="0"/>
          </a:effectRef>
          <a:fontRef idx="minor">
            <a:schemeClr val="lt1"/>
          </a:fontRef>
        </p:style>
        <p:txBody>
          <a:bodyPr lIns="47979" tIns="15993" rIns="15993" bIns="15993" spcCol="1270" anchor="ctr">
            <a:flatTx/>
          </a:bodyPr>
          <a:lstStyle/>
          <a:p>
            <a:pPr algn="ctr" defTabSz="533118">
              <a:lnSpc>
                <a:spcPct val="90000"/>
              </a:lnSpc>
              <a:spcAft>
                <a:spcPct val="35000"/>
              </a:spcAft>
              <a:defRPr/>
            </a:pPr>
            <a:r>
              <a:rPr lang="en-GB" sz="1300" b="1" dirty="0">
                <a:solidFill>
                  <a:prstClr val="white"/>
                </a:solidFill>
                <a:effectLst>
                  <a:outerShdw blurRad="50800" dist="38100" dir="2700000" algn="tl" rotWithShape="0">
                    <a:prstClr val="black">
                      <a:alpha val="40000"/>
                    </a:prstClr>
                  </a:outerShdw>
                </a:effectLst>
              </a:rPr>
              <a:t>View next page</a:t>
            </a:r>
          </a:p>
        </p:txBody>
      </p:sp>
      <p:sp>
        <p:nvSpPr>
          <p:cNvPr id="6" name="TextBox 3"/>
          <p:cNvSpPr txBox="1">
            <a:spLocks noChangeArrowheads="1"/>
          </p:cNvSpPr>
          <p:nvPr/>
        </p:nvSpPr>
        <p:spPr bwMode="auto">
          <a:xfrm>
            <a:off x="306142" y="598201"/>
            <a:ext cx="8056917" cy="369283"/>
          </a:xfrm>
          <a:prstGeom prst="rect">
            <a:avLst/>
          </a:prstGeom>
          <a:noFill/>
          <a:ln w="9525">
            <a:noFill/>
            <a:miter lim="800000"/>
            <a:headEnd/>
            <a:tailEnd/>
          </a:ln>
        </p:spPr>
        <p:txBody>
          <a:bodyPr wrap="none" lIns="91392" tIns="45696" rIns="91392" bIns="45696">
            <a:spAutoFit/>
          </a:bodyPr>
          <a:lstStyle/>
          <a:p>
            <a:r>
              <a:rPr lang="en-GB" sz="1800" b="1" dirty="0">
                <a:latin typeface="Verdana" pitchFamily="34" charset="0"/>
              </a:rPr>
              <a:t>Basic Algebra including Formulae and Equations (continued)</a:t>
            </a:r>
          </a:p>
        </p:txBody>
      </p:sp>
      <p:sp>
        <p:nvSpPr>
          <p:cNvPr id="8" name="Rectangle 7"/>
          <p:cNvSpPr/>
          <p:nvPr/>
        </p:nvSpPr>
        <p:spPr>
          <a:xfrm>
            <a:off x="8803084" y="11875"/>
            <a:ext cx="1728192" cy="9003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531221"/>
      </p:ext>
    </p:extLst>
  </p:cSld>
  <p:clrMapOvr>
    <a:masterClrMapping/>
  </p:clrMapOvr>
  <p:timing>
    <p:tnLst>
      <p:par>
        <p:cTn id="1" dur="indefinite" restart="never" nodeType="tmRoot"/>
      </p:par>
    </p:tnLst>
  </p:timing>
</p:sld>
</file>

<file path=ppt/theme/theme1.xml><?xml version="1.0" encoding="utf-8"?>
<a:theme xmlns:a="http://schemas.openxmlformats.org/drawingml/2006/main" name="2_GCSE Year 10 Calender">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B5AF7"/>
        </a:solidFill>
        <a:ln>
          <a:solidFill>
            <a:schemeClr val="bg1"/>
          </a:solidFill>
        </a:ln>
      </a:spPr>
      <a:bodyPr lIns="41062" tIns="52150" rIns="104299" bIns="52150" rtlCol="0" anchor="t" anchorCtr="0"/>
      <a:lstStyle>
        <a:defPPr algn="l">
          <a:defRPr sz="900" baseline="0" dirty="0" smtClean="0">
            <a:solidFill>
              <a:schemeClr val="bg1"/>
            </a:solidFill>
            <a:latin typeface="Verdana" pitchFamily="34" charset="0"/>
          </a:defRPr>
        </a:defPPr>
      </a:lstStyle>
      <a:style>
        <a:lnRef idx="2">
          <a:schemeClr val="accent1"/>
        </a:lnRef>
        <a:fillRef idx="1">
          <a:schemeClr val="lt1"/>
        </a:fillRef>
        <a:effectRef idx="0">
          <a:schemeClr val="accent1"/>
        </a:effectRef>
        <a:fontRef idx="minor">
          <a:schemeClr val="dk1"/>
        </a:fontRef>
      </a:style>
    </a:spDef>
  </a:objectDefaults>
  <a:extraClrSchemeLst/>
</a:theme>
</file>

<file path=ppt/theme/theme10.xml><?xml version="1.0" encoding="utf-8"?>
<a:theme xmlns:a="http://schemas.openxmlformats.org/drawingml/2006/main" name="6_Custom Design">
  <a:themeElements>
    <a:clrScheme name="Custom 2">
      <a:dk1>
        <a:sysClr val="windowText" lastClr="000000"/>
      </a:dk1>
      <a:lt1>
        <a:sysClr val="window" lastClr="FFFFFF"/>
      </a:lt1>
      <a:dk2>
        <a:srgbClr val="3B5AF7"/>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7_Custom Design">
  <a:themeElements>
    <a:clrScheme name="Custom 2">
      <a:dk1>
        <a:sysClr val="windowText" lastClr="000000"/>
      </a:dk1>
      <a:lt1>
        <a:sysClr val="window" lastClr="FFFFFF"/>
      </a:lt1>
      <a:dk2>
        <a:srgbClr val="3B5AF7"/>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8_Custom Design">
  <a:themeElements>
    <a:clrScheme name="Custom 2">
      <a:dk1>
        <a:sysClr val="windowText" lastClr="000000"/>
      </a:dk1>
      <a:lt1>
        <a:sysClr val="window" lastClr="FFFFFF"/>
      </a:lt1>
      <a:dk2>
        <a:srgbClr val="3B5AF7"/>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9_Custom Design">
  <a:themeElements>
    <a:clrScheme name="Custom 2">
      <a:dk1>
        <a:sysClr val="windowText" lastClr="000000"/>
      </a:dk1>
      <a:lt1>
        <a:sysClr val="window" lastClr="FFFFFF"/>
      </a:lt1>
      <a:dk2>
        <a:srgbClr val="3B5AF7"/>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3_GCSE Year 10 Calender">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B5AF7"/>
        </a:solidFill>
        <a:ln>
          <a:solidFill>
            <a:schemeClr val="bg1"/>
          </a:solidFill>
        </a:ln>
      </a:spPr>
      <a:bodyPr lIns="41062" tIns="52150" rIns="104299" bIns="52150" rtlCol="0" anchor="t" anchorCtr="0"/>
      <a:lstStyle>
        <a:defPPr algn="l">
          <a:defRPr sz="900" baseline="0" dirty="0" smtClean="0">
            <a:solidFill>
              <a:schemeClr val="bg1"/>
            </a:solidFill>
            <a:latin typeface="Verdana" pitchFamily="34" charset="0"/>
          </a:defRPr>
        </a:defPPr>
      </a:lstStyle>
      <a:style>
        <a:lnRef idx="2">
          <a:schemeClr val="accent1"/>
        </a:lnRef>
        <a:fillRef idx="1">
          <a:schemeClr val="lt1"/>
        </a:fillRef>
        <a:effectRef idx="0">
          <a:schemeClr val="accent1"/>
        </a:effectRef>
        <a:fontRef idx="minor">
          <a:schemeClr val="dk1"/>
        </a:fontRef>
      </a:style>
    </a:spDef>
  </a:objectDefaults>
  <a:extraClrSchemeLst/>
</a:theme>
</file>

<file path=ppt/theme/theme1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Year 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Year 1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Custom 2">
      <a:dk1>
        <a:sysClr val="windowText" lastClr="000000"/>
      </a:dk1>
      <a:lt1>
        <a:sysClr val="window" lastClr="FFFFFF"/>
      </a:lt1>
      <a:dk2>
        <a:srgbClr val="3B5AF7"/>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GCSE Year 10 Calender">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B5AF7"/>
        </a:solidFill>
        <a:ln>
          <a:solidFill>
            <a:schemeClr val="bg1"/>
          </a:solidFill>
        </a:ln>
      </a:spPr>
      <a:bodyPr lIns="41062" tIns="52150" rIns="104299" bIns="52150" rtlCol="0" anchor="t" anchorCtr="0"/>
      <a:lstStyle>
        <a:defPPr algn="l">
          <a:defRPr sz="900" baseline="0" dirty="0" smtClean="0">
            <a:solidFill>
              <a:schemeClr val="bg1"/>
            </a:solidFill>
            <a:latin typeface="Verdana" pitchFamily="34" charset="0"/>
          </a:defRPr>
        </a:defPPr>
      </a:lstStyle>
      <a:style>
        <a:lnRef idx="2">
          <a:schemeClr val="accent1"/>
        </a:lnRef>
        <a:fillRef idx="1">
          <a:schemeClr val="lt1"/>
        </a:fillRef>
        <a:effectRef idx="0">
          <a:schemeClr val="accent1"/>
        </a:effectRef>
        <a:fontRef idx="minor">
          <a:schemeClr val="dk1"/>
        </a:fontRef>
      </a:style>
    </a:spDef>
  </a:objectDefaults>
  <a:extraClrSchemeLst/>
</a:theme>
</file>

<file path=ppt/theme/theme7.xml><?xml version="1.0" encoding="utf-8"?>
<a:theme xmlns:a="http://schemas.openxmlformats.org/drawingml/2006/main" name="3_Custom Design">
  <a:themeElements>
    <a:clrScheme name="Custom 2">
      <a:dk1>
        <a:sysClr val="windowText" lastClr="000000"/>
      </a:dk1>
      <a:lt1>
        <a:sysClr val="window" lastClr="FFFFFF"/>
      </a:lt1>
      <a:dk2>
        <a:srgbClr val="3B5AF7"/>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4_Custom Design">
  <a:themeElements>
    <a:clrScheme name="Custom 2">
      <a:dk1>
        <a:sysClr val="windowText" lastClr="000000"/>
      </a:dk1>
      <a:lt1>
        <a:sysClr val="window" lastClr="FFFFFF"/>
      </a:lt1>
      <a:dk2>
        <a:srgbClr val="3B5AF7"/>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5_Custom Design">
  <a:themeElements>
    <a:clrScheme name="Custom 2">
      <a:dk1>
        <a:sysClr val="windowText" lastClr="000000"/>
      </a:dk1>
      <a:lt1>
        <a:sysClr val="window" lastClr="FFFFFF"/>
      </a:lt1>
      <a:dk2>
        <a:srgbClr val="3B5AF7"/>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19583</TotalTime>
  <Words>3762</Words>
  <Application>Microsoft Office PowerPoint</Application>
  <PresentationFormat>Custom</PresentationFormat>
  <Paragraphs>571</Paragraphs>
  <Slides>49</Slides>
  <Notes>0</Notes>
  <HiddenSlides>0</HiddenSlides>
  <MMClips>0</MMClips>
  <ScaleCrop>false</ScaleCrop>
  <HeadingPairs>
    <vt:vector size="4" baseType="variant">
      <vt:variant>
        <vt:lpstr>Theme</vt:lpstr>
      </vt:variant>
      <vt:variant>
        <vt:i4>15</vt:i4>
      </vt:variant>
      <vt:variant>
        <vt:lpstr>Slide Titles</vt:lpstr>
      </vt:variant>
      <vt:variant>
        <vt:i4>49</vt:i4>
      </vt:variant>
    </vt:vector>
  </HeadingPairs>
  <TitlesOfParts>
    <vt:vector size="64" baseType="lpstr">
      <vt:lpstr>2_GCSE Year 10 Calender</vt:lpstr>
      <vt:lpstr>Year 10</vt:lpstr>
      <vt:lpstr>Year 11</vt:lpstr>
      <vt:lpstr>1_Custom Design</vt:lpstr>
      <vt:lpstr>2_Custom Design</vt:lpstr>
      <vt:lpstr>GCSE Year 10 Calender</vt:lpstr>
      <vt:lpstr>3_Custom Design</vt:lpstr>
      <vt:lpstr>4_Custom Design</vt:lpstr>
      <vt:lpstr>5_Custom Design</vt:lpstr>
      <vt:lpstr>6_Custom Design</vt:lpstr>
      <vt:lpstr>7_Custom Design</vt:lpstr>
      <vt:lpstr>8_Custom Design</vt:lpstr>
      <vt:lpstr>9_Custom Design</vt:lpstr>
      <vt:lpstr>3_GCSE Year 10 Calender</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AQA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AQA</dc:creator>
  <cp:lastModifiedBy>AQA</cp:lastModifiedBy>
  <cp:revision>1307</cp:revision>
  <cp:lastPrinted>2015-08-07T12:09:35Z</cp:lastPrinted>
  <dcterms:created xsi:type="dcterms:W3CDTF">2010-05-17T14:40:02Z</dcterms:created>
  <dcterms:modified xsi:type="dcterms:W3CDTF">2016-02-10T15:41:11Z</dcterms:modified>
</cp:coreProperties>
</file>